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notesSlides/notesSlide11.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2.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Override1.xml" ContentType="application/vnd.openxmlformats-officedocument.themeOverride+xml"/>
  <Override PartName="/ppt/notesSlides/notesSlide1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18"/>
  </p:notesMasterIdLst>
  <p:sldIdLst>
    <p:sldId id="662" r:id="rId3"/>
    <p:sldId id="671" r:id="rId4"/>
    <p:sldId id="664" r:id="rId5"/>
    <p:sldId id="663" r:id="rId6"/>
    <p:sldId id="665" r:id="rId7"/>
    <p:sldId id="666" r:id="rId8"/>
    <p:sldId id="679" r:id="rId9"/>
    <p:sldId id="667" r:id="rId10"/>
    <p:sldId id="668" r:id="rId11"/>
    <p:sldId id="669" r:id="rId12"/>
    <p:sldId id="670" r:id="rId13"/>
    <p:sldId id="686" r:id="rId14"/>
    <p:sldId id="685" r:id="rId15"/>
    <p:sldId id="676" r:id="rId16"/>
    <p:sldId id="677" r:id="rId17"/>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A9E99BD-0EC6-4C40-CC35-0BDAA3F5CB7C}" name="Kristofor Sellstrom" initials="KS" userId="S::ksellstrom@jamestownbpu.com::2547a8e5-b697-4651-a499-8737b571c52a"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E26A4"/>
    <a:srgbClr val="5A1E63"/>
    <a:srgbClr val="C00207"/>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4371" autoAdjust="0"/>
  </p:normalViewPr>
  <p:slideViewPr>
    <p:cSldViewPr snapToGrid="0">
      <p:cViewPr varScale="1">
        <p:scale>
          <a:sx n="96" d="100"/>
          <a:sy n="96" d="100"/>
        </p:scale>
        <p:origin x="1092"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microsoft.com/office/2018/10/relationships/authors" Target="authors.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ksellstrom\AppData\Local\Microsoft\Windows\INetCache\Content.Outlook\72309W4Q\Task%203%20Result%20Comparison%20Chart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jamestownbpuny-my.sharepoint.com/personal/ksellstrom_jamestownbpu_com/Documents/District%20Heat%20Grants%20and%20Planning/Data/Presentation%20Material/Slides%2047%20and%2048%20-%20Funding.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oleObject" Target="https://jamestownbpuny-my.sharepoint.com/personal/ksellstrom_jamestownbpu_com/Documents/District%20Heat%20Grants%20and%20Planning/Data/Presentation%20Material/Slides%2047%20and%2048%20-%20Funding.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jamestownbpuny-my.sharepoint.com/personal/ksellstrom_jamestownbpu_com/Documents/District%20Heat%20Grants%20and%20Planning/Data/Presentation%20Material/Slides%2047%20and%2048%20-%20Funding.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CAPEX </a:t>
            </a:r>
            <a:r>
              <a:rPr lang="en-US" sz="1000"/>
              <a:t>(Million</a:t>
            </a:r>
            <a:r>
              <a:rPr lang="en-US" sz="1000" baseline="0"/>
              <a:t> US Dollars - 2023)</a:t>
            </a:r>
            <a:endParaRPr lang="en-US" sz="100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'Fig 6-CAPEX Comparison'!$T$22</c:f>
              <c:strCache>
                <c:ptCount val="1"/>
                <c:pt idx="0">
                  <c:v>Distribution Pipe</c:v>
                </c:pt>
              </c:strCache>
            </c:strRef>
          </c:tx>
          <c:spPr>
            <a:solidFill>
              <a:schemeClr val="accent1"/>
            </a:solidFill>
            <a:ln>
              <a:noFill/>
            </a:ln>
            <a:effectLst/>
          </c:spPr>
          <c:invertIfNegative val="0"/>
          <c:dLbls>
            <c:delete val="1"/>
          </c:dLbls>
          <c:cat>
            <c:strRef>
              <c:f>'Fig 6-CAPEX Comparison'!$U$21:$AH$21</c:f>
              <c:strCache>
                <c:ptCount val="14"/>
                <c:pt idx="0">
                  <c:v>E1</c:v>
                </c:pt>
                <c:pt idx="1">
                  <c:v>BAU</c:v>
                </c:pt>
                <c:pt idx="2">
                  <c:v>F1</c:v>
                </c:pt>
                <c:pt idx="3">
                  <c:v>C3</c:v>
                </c:pt>
                <c:pt idx="4">
                  <c:v>B3</c:v>
                </c:pt>
                <c:pt idx="5">
                  <c:v>C1</c:v>
                </c:pt>
                <c:pt idx="6">
                  <c:v>C2</c:v>
                </c:pt>
                <c:pt idx="7">
                  <c:v>B1</c:v>
                </c:pt>
                <c:pt idx="8">
                  <c:v>B2</c:v>
                </c:pt>
                <c:pt idx="9">
                  <c:v>F2</c:v>
                </c:pt>
                <c:pt idx="10">
                  <c:v>D2</c:v>
                </c:pt>
                <c:pt idx="11">
                  <c:v>B4</c:v>
                </c:pt>
                <c:pt idx="12">
                  <c:v>D1</c:v>
                </c:pt>
                <c:pt idx="13">
                  <c:v>B5</c:v>
                </c:pt>
              </c:strCache>
            </c:strRef>
          </c:cat>
          <c:val>
            <c:numRef>
              <c:f>'Fig 6-CAPEX Comparison'!$U$22:$AH$22</c:f>
              <c:numCache>
                <c:formatCode>"$"#,##0</c:formatCode>
                <c:ptCount val="14"/>
                <c:pt idx="0">
                  <c:v>0</c:v>
                </c:pt>
                <c:pt idx="1">
                  <c:v>55.02125909113591</c:v>
                </c:pt>
                <c:pt idx="2">
                  <c:v>0</c:v>
                </c:pt>
                <c:pt idx="3">
                  <c:v>44.268483060896955</c:v>
                </c:pt>
                <c:pt idx="4">
                  <c:v>48.792567707983245</c:v>
                </c:pt>
                <c:pt idx="5">
                  <c:v>44.268483060896948</c:v>
                </c:pt>
                <c:pt idx="6">
                  <c:v>44.268483060896962</c:v>
                </c:pt>
                <c:pt idx="7">
                  <c:v>48.792567707983231</c:v>
                </c:pt>
                <c:pt idx="8">
                  <c:v>48.792567707983252</c:v>
                </c:pt>
                <c:pt idx="9">
                  <c:v>0</c:v>
                </c:pt>
                <c:pt idx="10">
                  <c:v>44.802390296734849</c:v>
                </c:pt>
                <c:pt idx="11">
                  <c:v>104.23213104689466</c:v>
                </c:pt>
                <c:pt idx="12">
                  <c:v>52.171351912417428</c:v>
                </c:pt>
                <c:pt idx="13">
                  <c:v>124.22725493596427</c:v>
                </c:pt>
              </c:numCache>
            </c:numRef>
          </c:val>
          <c:extLst>
            <c:ext xmlns:c16="http://schemas.microsoft.com/office/drawing/2014/chart" uri="{C3380CC4-5D6E-409C-BE32-E72D297353CC}">
              <c16:uniqueId val="{00000000-BB3E-4B0B-9F08-1F0674C3C7C2}"/>
            </c:ext>
          </c:extLst>
        </c:ser>
        <c:ser>
          <c:idx val="1"/>
          <c:order val="1"/>
          <c:tx>
            <c:strRef>
              <c:f>'Fig 6-CAPEX Comparison'!$T$23</c:f>
              <c:strCache>
                <c:ptCount val="1"/>
                <c:pt idx="0">
                  <c:v>Heat Pumps</c:v>
                </c:pt>
              </c:strCache>
            </c:strRef>
          </c:tx>
          <c:spPr>
            <a:solidFill>
              <a:schemeClr val="accent2"/>
            </a:solidFill>
            <a:ln>
              <a:noFill/>
            </a:ln>
            <a:effectLst/>
          </c:spPr>
          <c:invertIfNegative val="0"/>
          <c:dLbls>
            <c:delete val="1"/>
          </c:dLbls>
          <c:cat>
            <c:strRef>
              <c:f>'Fig 6-CAPEX Comparison'!$U$21:$AH$21</c:f>
              <c:strCache>
                <c:ptCount val="14"/>
                <c:pt idx="0">
                  <c:v>E1</c:v>
                </c:pt>
                <c:pt idx="1">
                  <c:v>BAU</c:v>
                </c:pt>
                <c:pt idx="2">
                  <c:v>F1</c:v>
                </c:pt>
                <c:pt idx="3">
                  <c:v>C3</c:v>
                </c:pt>
                <c:pt idx="4">
                  <c:v>B3</c:v>
                </c:pt>
                <c:pt idx="5">
                  <c:v>C1</c:v>
                </c:pt>
                <c:pt idx="6">
                  <c:v>C2</c:v>
                </c:pt>
                <c:pt idx="7">
                  <c:v>B1</c:v>
                </c:pt>
                <c:pt idx="8">
                  <c:v>B2</c:v>
                </c:pt>
                <c:pt idx="9">
                  <c:v>F2</c:v>
                </c:pt>
                <c:pt idx="10">
                  <c:v>D2</c:v>
                </c:pt>
                <c:pt idx="11">
                  <c:v>B4</c:v>
                </c:pt>
                <c:pt idx="12">
                  <c:v>D1</c:v>
                </c:pt>
                <c:pt idx="13">
                  <c:v>B5</c:v>
                </c:pt>
              </c:strCache>
            </c:strRef>
          </c:cat>
          <c:val>
            <c:numRef>
              <c:f>'Fig 6-CAPEX Comparison'!$U$23:$AH$23</c:f>
              <c:numCache>
                <c:formatCode>"$"#,##0</c:formatCode>
                <c:ptCount val="14"/>
                <c:pt idx="0">
                  <c:v>0</c:v>
                </c:pt>
                <c:pt idx="1">
                  <c:v>0</c:v>
                </c:pt>
                <c:pt idx="2">
                  <c:v>0</c:v>
                </c:pt>
                <c:pt idx="3">
                  <c:v>14.513958701073465</c:v>
                </c:pt>
                <c:pt idx="4">
                  <c:v>14.513958701073467</c:v>
                </c:pt>
                <c:pt idx="5">
                  <c:v>12.879266042156795</c:v>
                </c:pt>
                <c:pt idx="6">
                  <c:v>12.879266042156797</c:v>
                </c:pt>
                <c:pt idx="7">
                  <c:v>12.879266042156793</c:v>
                </c:pt>
                <c:pt idx="8">
                  <c:v>12.879266042156797</c:v>
                </c:pt>
                <c:pt idx="9">
                  <c:v>0</c:v>
                </c:pt>
                <c:pt idx="10">
                  <c:v>4.4721464191700155</c:v>
                </c:pt>
                <c:pt idx="11">
                  <c:v>6.2958007434801271</c:v>
                </c:pt>
                <c:pt idx="12">
                  <c:v>6.2501275863015007</c:v>
                </c:pt>
                <c:pt idx="13">
                  <c:v>21.350222302639324</c:v>
                </c:pt>
              </c:numCache>
            </c:numRef>
          </c:val>
          <c:extLst>
            <c:ext xmlns:c16="http://schemas.microsoft.com/office/drawing/2014/chart" uri="{C3380CC4-5D6E-409C-BE32-E72D297353CC}">
              <c16:uniqueId val="{00000001-BB3E-4B0B-9F08-1F0674C3C7C2}"/>
            </c:ext>
          </c:extLst>
        </c:ser>
        <c:ser>
          <c:idx val="2"/>
          <c:order val="2"/>
          <c:tx>
            <c:strRef>
              <c:f>'Fig 6-CAPEX Comparison'!$T$24</c:f>
              <c:strCache>
                <c:ptCount val="1"/>
                <c:pt idx="0">
                  <c:v>Energy Center</c:v>
                </c:pt>
              </c:strCache>
            </c:strRef>
          </c:tx>
          <c:spPr>
            <a:solidFill>
              <a:schemeClr val="accent3"/>
            </a:solidFill>
            <a:ln>
              <a:noFill/>
            </a:ln>
            <a:effectLst/>
          </c:spPr>
          <c:invertIfNegative val="0"/>
          <c:dLbls>
            <c:delete val="1"/>
          </c:dLbls>
          <c:cat>
            <c:strRef>
              <c:f>'Fig 6-CAPEX Comparison'!$U$21:$AH$21</c:f>
              <c:strCache>
                <c:ptCount val="14"/>
                <c:pt idx="0">
                  <c:v>E1</c:v>
                </c:pt>
                <c:pt idx="1">
                  <c:v>BAU</c:v>
                </c:pt>
                <c:pt idx="2">
                  <c:v>F1</c:v>
                </c:pt>
                <c:pt idx="3">
                  <c:v>C3</c:v>
                </c:pt>
                <c:pt idx="4">
                  <c:v>B3</c:v>
                </c:pt>
                <c:pt idx="5">
                  <c:v>C1</c:v>
                </c:pt>
                <c:pt idx="6">
                  <c:v>C2</c:v>
                </c:pt>
                <c:pt idx="7">
                  <c:v>B1</c:v>
                </c:pt>
                <c:pt idx="8">
                  <c:v>B2</c:v>
                </c:pt>
                <c:pt idx="9">
                  <c:v>F2</c:v>
                </c:pt>
                <c:pt idx="10">
                  <c:v>D2</c:v>
                </c:pt>
                <c:pt idx="11">
                  <c:v>B4</c:v>
                </c:pt>
                <c:pt idx="12">
                  <c:v>D1</c:v>
                </c:pt>
                <c:pt idx="13">
                  <c:v>B5</c:v>
                </c:pt>
              </c:strCache>
            </c:strRef>
          </c:cat>
          <c:val>
            <c:numRef>
              <c:f>'Fig 6-CAPEX Comparison'!$U$24:$AH$24</c:f>
              <c:numCache>
                <c:formatCode>"$"#,##0</c:formatCode>
                <c:ptCount val="14"/>
                <c:pt idx="0">
                  <c:v>0</c:v>
                </c:pt>
                <c:pt idx="1">
                  <c:v>0</c:v>
                </c:pt>
                <c:pt idx="2">
                  <c:v>0</c:v>
                </c:pt>
                <c:pt idx="3">
                  <c:v>4.3972346540317746</c:v>
                </c:pt>
                <c:pt idx="4">
                  <c:v>4.3972346540317755</c:v>
                </c:pt>
                <c:pt idx="5">
                  <c:v>4.3972346540317746</c:v>
                </c:pt>
                <c:pt idx="6">
                  <c:v>4.8567062484041008</c:v>
                </c:pt>
                <c:pt idx="7">
                  <c:v>4.3972346540317737</c:v>
                </c:pt>
                <c:pt idx="8">
                  <c:v>4.8567062484041017</c:v>
                </c:pt>
                <c:pt idx="9">
                  <c:v>0</c:v>
                </c:pt>
                <c:pt idx="10">
                  <c:v>2.7268410111560675</c:v>
                </c:pt>
                <c:pt idx="11">
                  <c:v>14.760292046527848</c:v>
                </c:pt>
                <c:pt idx="12">
                  <c:v>2.7268410111560675</c:v>
                </c:pt>
                <c:pt idx="13">
                  <c:v>14.760292046527848</c:v>
                </c:pt>
              </c:numCache>
            </c:numRef>
          </c:val>
          <c:extLst>
            <c:ext xmlns:c16="http://schemas.microsoft.com/office/drawing/2014/chart" uri="{C3380CC4-5D6E-409C-BE32-E72D297353CC}">
              <c16:uniqueId val="{00000002-BB3E-4B0B-9F08-1F0674C3C7C2}"/>
            </c:ext>
          </c:extLst>
        </c:ser>
        <c:ser>
          <c:idx val="3"/>
          <c:order val="3"/>
          <c:tx>
            <c:strRef>
              <c:f>'Fig 6-CAPEX Comparison'!$T$25</c:f>
              <c:strCache>
                <c:ptCount val="1"/>
                <c:pt idx="0">
                  <c:v>Backup/Peaking Boilers</c:v>
                </c:pt>
              </c:strCache>
            </c:strRef>
          </c:tx>
          <c:spPr>
            <a:solidFill>
              <a:schemeClr val="accent4"/>
            </a:solidFill>
            <a:ln>
              <a:noFill/>
            </a:ln>
            <a:effectLst/>
          </c:spPr>
          <c:invertIfNegative val="0"/>
          <c:dLbls>
            <c:delete val="1"/>
          </c:dLbls>
          <c:cat>
            <c:strRef>
              <c:f>'Fig 6-CAPEX Comparison'!$U$21:$AH$21</c:f>
              <c:strCache>
                <c:ptCount val="14"/>
                <c:pt idx="0">
                  <c:v>E1</c:v>
                </c:pt>
                <c:pt idx="1">
                  <c:v>BAU</c:v>
                </c:pt>
                <c:pt idx="2">
                  <c:v>F1</c:v>
                </c:pt>
                <c:pt idx="3">
                  <c:v>C3</c:v>
                </c:pt>
                <c:pt idx="4">
                  <c:v>B3</c:v>
                </c:pt>
                <c:pt idx="5">
                  <c:v>C1</c:v>
                </c:pt>
                <c:pt idx="6">
                  <c:v>C2</c:v>
                </c:pt>
                <c:pt idx="7">
                  <c:v>B1</c:v>
                </c:pt>
                <c:pt idx="8">
                  <c:v>B2</c:v>
                </c:pt>
                <c:pt idx="9">
                  <c:v>F2</c:v>
                </c:pt>
                <c:pt idx="10">
                  <c:v>D2</c:v>
                </c:pt>
                <c:pt idx="11">
                  <c:v>B4</c:v>
                </c:pt>
                <c:pt idx="12">
                  <c:v>D1</c:v>
                </c:pt>
                <c:pt idx="13">
                  <c:v>B5</c:v>
                </c:pt>
              </c:strCache>
            </c:strRef>
          </c:cat>
          <c:val>
            <c:numRef>
              <c:f>'Fig 6-CAPEX Comparison'!$U$25:$AH$25</c:f>
              <c:numCache>
                <c:formatCode>"$"#,##0</c:formatCode>
                <c:ptCount val="14"/>
                <c:pt idx="0">
                  <c:v>0</c:v>
                </c:pt>
                <c:pt idx="1">
                  <c:v>5.3697208582624549</c:v>
                </c:pt>
                <c:pt idx="2">
                  <c:v>0</c:v>
                </c:pt>
                <c:pt idx="3">
                  <c:v>5.369720858262454</c:v>
                </c:pt>
                <c:pt idx="4">
                  <c:v>5.3697208582624549</c:v>
                </c:pt>
                <c:pt idx="5">
                  <c:v>5.369720858262454</c:v>
                </c:pt>
                <c:pt idx="6">
                  <c:v>6.0668069659069053</c:v>
                </c:pt>
                <c:pt idx="7">
                  <c:v>5.3697208582624523</c:v>
                </c:pt>
                <c:pt idx="8">
                  <c:v>6.0644084878937639</c:v>
                </c:pt>
                <c:pt idx="9">
                  <c:v>0</c:v>
                </c:pt>
                <c:pt idx="10">
                  <c:v>0</c:v>
                </c:pt>
                <c:pt idx="11">
                  <c:v>10.739441716524908</c:v>
                </c:pt>
                <c:pt idx="12">
                  <c:v>0</c:v>
                </c:pt>
                <c:pt idx="13">
                  <c:v>13.424302145656137</c:v>
                </c:pt>
              </c:numCache>
            </c:numRef>
          </c:val>
          <c:extLst>
            <c:ext xmlns:c16="http://schemas.microsoft.com/office/drawing/2014/chart" uri="{C3380CC4-5D6E-409C-BE32-E72D297353CC}">
              <c16:uniqueId val="{00000003-BB3E-4B0B-9F08-1F0674C3C7C2}"/>
            </c:ext>
          </c:extLst>
        </c:ser>
        <c:ser>
          <c:idx val="4"/>
          <c:order val="4"/>
          <c:tx>
            <c:strRef>
              <c:f>'Fig 6-CAPEX Comparison'!$T$26</c:f>
              <c:strCache>
                <c:ptCount val="1"/>
                <c:pt idx="0">
                  <c:v>TES</c:v>
                </c:pt>
              </c:strCache>
            </c:strRef>
          </c:tx>
          <c:spPr>
            <a:solidFill>
              <a:srgbClr val="7030A0"/>
            </a:solidFill>
            <a:ln>
              <a:noFill/>
            </a:ln>
            <a:effectLst/>
          </c:spPr>
          <c:invertIfNegative val="0"/>
          <c:dLbls>
            <c:delete val="1"/>
          </c:dLbls>
          <c:cat>
            <c:strRef>
              <c:f>'Fig 6-CAPEX Comparison'!$U$21:$AH$21</c:f>
              <c:strCache>
                <c:ptCount val="14"/>
                <c:pt idx="0">
                  <c:v>E1</c:v>
                </c:pt>
                <c:pt idx="1">
                  <c:v>BAU</c:v>
                </c:pt>
                <c:pt idx="2">
                  <c:v>F1</c:v>
                </c:pt>
                <c:pt idx="3">
                  <c:v>C3</c:v>
                </c:pt>
                <c:pt idx="4">
                  <c:v>B3</c:v>
                </c:pt>
                <c:pt idx="5">
                  <c:v>C1</c:v>
                </c:pt>
                <c:pt idx="6">
                  <c:v>C2</c:v>
                </c:pt>
                <c:pt idx="7">
                  <c:v>B1</c:v>
                </c:pt>
                <c:pt idx="8">
                  <c:v>B2</c:v>
                </c:pt>
                <c:pt idx="9">
                  <c:v>F2</c:v>
                </c:pt>
                <c:pt idx="10">
                  <c:v>D2</c:v>
                </c:pt>
                <c:pt idx="11">
                  <c:v>B4</c:v>
                </c:pt>
                <c:pt idx="12">
                  <c:v>D1</c:v>
                </c:pt>
                <c:pt idx="13">
                  <c:v>B5</c:v>
                </c:pt>
              </c:strCache>
            </c:strRef>
          </c:cat>
          <c:val>
            <c:numRef>
              <c:f>'Fig 6-CAPEX Comparison'!$U$26:$AH$26</c:f>
              <c:numCache>
                <c:formatCode>"$"#,##0</c:formatCode>
                <c:ptCount val="14"/>
                <c:pt idx="0">
                  <c:v>0</c:v>
                </c:pt>
                <c:pt idx="1">
                  <c:v>0</c:v>
                </c:pt>
                <c:pt idx="2">
                  <c:v>0</c:v>
                </c:pt>
                <c:pt idx="3">
                  <c:v>4.7924529798226914</c:v>
                </c:pt>
                <c:pt idx="4">
                  <c:v>4.7924529798226914</c:v>
                </c:pt>
                <c:pt idx="5">
                  <c:v>4.7924529798226905</c:v>
                </c:pt>
                <c:pt idx="6">
                  <c:v>4.7924529798226922</c:v>
                </c:pt>
                <c:pt idx="7">
                  <c:v>4.7924529798226905</c:v>
                </c:pt>
                <c:pt idx="8">
                  <c:v>4.7924529798226922</c:v>
                </c:pt>
                <c:pt idx="9">
                  <c:v>0</c:v>
                </c:pt>
                <c:pt idx="10">
                  <c:v>0</c:v>
                </c:pt>
                <c:pt idx="11">
                  <c:v>4.7924529798226905</c:v>
                </c:pt>
                <c:pt idx="12">
                  <c:v>0</c:v>
                </c:pt>
                <c:pt idx="13">
                  <c:v>4.7924529798226905</c:v>
                </c:pt>
              </c:numCache>
            </c:numRef>
          </c:val>
          <c:extLst>
            <c:ext xmlns:c16="http://schemas.microsoft.com/office/drawing/2014/chart" uri="{C3380CC4-5D6E-409C-BE32-E72D297353CC}">
              <c16:uniqueId val="{00000004-BB3E-4B0B-9F08-1F0674C3C7C2}"/>
            </c:ext>
          </c:extLst>
        </c:ser>
        <c:ser>
          <c:idx val="5"/>
          <c:order val="5"/>
          <c:tx>
            <c:strRef>
              <c:f>'Fig 6-CAPEX Comparison'!$T$27</c:f>
              <c:strCache>
                <c:ptCount val="1"/>
                <c:pt idx="0">
                  <c:v>Borefield</c:v>
                </c:pt>
              </c:strCache>
            </c:strRef>
          </c:tx>
          <c:spPr>
            <a:solidFill>
              <a:schemeClr val="accent6"/>
            </a:solidFill>
            <a:ln>
              <a:noFill/>
            </a:ln>
            <a:effectLst/>
          </c:spPr>
          <c:invertIfNegative val="0"/>
          <c:dLbls>
            <c:delete val="1"/>
          </c:dLbls>
          <c:cat>
            <c:strRef>
              <c:f>'Fig 6-CAPEX Comparison'!$U$21:$AH$21</c:f>
              <c:strCache>
                <c:ptCount val="14"/>
                <c:pt idx="0">
                  <c:v>E1</c:v>
                </c:pt>
                <c:pt idx="1">
                  <c:v>BAU</c:v>
                </c:pt>
                <c:pt idx="2">
                  <c:v>F1</c:v>
                </c:pt>
                <c:pt idx="3">
                  <c:v>C3</c:v>
                </c:pt>
                <c:pt idx="4">
                  <c:v>B3</c:v>
                </c:pt>
                <c:pt idx="5">
                  <c:v>C1</c:v>
                </c:pt>
                <c:pt idx="6">
                  <c:v>C2</c:v>
                </c:pt>
                <c:pt idx="7">
                  <c:v>B1</c:v>
                </c:pt>
                <c:pt idx="8">
                  <c:v>B2</c:v>
                </c:pt>
                <c:pt idx="9">
                  <c:v>F2</c:v>
                </c:pt>
                <c:pt idx="10">
                  <c:v>D2</c:v>
                </c:pt>
                <c:pt idx="11">
                  <c:v>B4</c:v>
                </c:pt>
                <c:pt idx="12">
                  <c:v>D1</c:v>
                </c:pt>
                <c:pt idx="13">
                  <c:v>B5</c:v>
                </c:pt>
              </c:strCache>
            </c:strRef>
          </c:cat>
          <c:val>
            <c:numRef>
              <c:f>'Fig 6-CAPEX Comparison'!$U$27:$AH$27</c:f>
              <c:numCache>
                <c:formatCode>"$"#,##0</c:formatCode>
                <c:ptCount val="14"/>
                <c:pt idx="0">
                  <c:v>0</c:v>
                </c:pt>
                <c:pt idx="1">
                  <c:v>0</c:v>
                </c:pt>
                <c:pt idx="2">
                  <c:v>0</c:v>
                </c:pt>
                <c:pt idx="3">
                  <c:v>0</c:v>
                </c:pt>
                <c:pt idx="4">
                  <c:v>0</c:v>
                </c:pt>
                <c:pt idx="5">
                  <c:v>17.194582407185241</c:v>
                </c:pt>
                <c:pt idx="6">
                  <c:v>17.194582407185244</c:v>
                </c:pt>
                <c:pt idx="7">
                  <c:v>18.009460854812957</c:v>
                </c:pt>
                <c:pt idx="8">
                  <c:v>18.009460854812964</c:v>
                </c:pt>
                <c:pt idx="9">
                  <c:v>0</c:v>
                </c:pt>
                <c:pt idx="10">
                  <c:v>23.995683297001211</c:v>
                </c:pt>
                <c:pt idx="11">
                  <c:v>0</c:v>
                </c:pt>
                <c:pt idx="12">
                  <c:v>23.995683297001211</c:v>
                </c:pt>
                <c:pt idx="13">
                  <c:v>0</c:v>
                </c:pt>
              </c:numCache>
            </c:numRef>
          </c:val>
          <c:extLst>
            <c:ext xmlns:c16="http://schemas.microsoft.com/office/drawing/2014/chart" uri="{C3380CC4-5D6E-409C-BE32-E72D297353CC}">
              <c16:uniqueId val="{00000005-BB3E-4B0B-9F08-1F0674C3C7C2}"/>
            </c:ext>
          </c:extLst>
        </c:ser>
        <c:ser>
          <c:idx val="6"/>
          <c:order val="6"/>
          <c:tx>
            <c:strRef>
              <c:f>'Fig 6-CAPEX Comparison'!$T$28</c:f>
              <c:strCache>
                <c:ptCount val="1"/>
                <c:pt idx="0">
                  <c:v>Electric Distribution</c:v>
                </c:pt>
              </c:strCache>
            </c:strRef>
          </c:tx>
          <c:spPr>
            <a:solidFill>
              <a:srgbClr val="FF66FF"/>
            </a:solidFill>
            <a:ln>
              <a:noFill/>
            </a:ln>
            <a:effectLst/>
          </c:spPr>
          <c:invertIfNegative val="0"/>
          <c:dLbls>
            <c:delete val="1"/>
          </c:dLbls>
          <c:cat>
            <c:strRef>
              <c:f>'Fig 6-CAPEX Comparison'!$U$21:$AH$21</c:f>
              <c:strCache>
                <c:ptCount val="14"/>
                <c:pt idx="0">
                  <c:v>E1</c:v>
                </c:pt>
                <c:pt idx="1">
                  <c:v>BAU</c:v>
                </c:pt>
                <c:pt idx="2">
                  <c:v>F1</c:v>
                </c:pt>
                <c:pt idx="3">
                  <c:v>C3</c:v>
                </c:pt>
                <c:pt idx="4">
                  <c:v>B3</c:v>
                </c:pt>
                <c:pt idx="5">
                  <c:v>C1</c:v>
                </c:pt>
                <c:pt idx="6">
                  <c:v>C2</c:v>
                </c:pt>
                <c:pt idx="7">
                  <c:v>B1</c:v>
                </c:pt>
                <c:pt idx="8">
                  <c:v>B2</c:v>
                </c:pt>
                <c:pt idx="9">
                  <c:v>F2</c:v>
                </c:pt>
                <c:pt idx="10">
                  <c:v>D2</c:v>
                </c:pt>
                <c:pt idx="11">
                  <c:v>B4</c:v>
                </c:pt>
                <c:pt idx="12">
                  <c:v>D1</c:v>
                </c:pt>
                <c:pt idx="13">
                  <c:v>B5</c:v>
                </c:pt>
              </c:strCache>
            </c:strRef>
          </c:cat>
          <c:val>
            <c:numRef>
              <c:f>'Fig 6-CAPEX Comparison'!$U$28:$AH$28</c:f>
              <c:numCache>
                <c:formatCode>"$"#,##0</c:formatCode>
                <c:ptCount val="14"/>
                <c:pt idx="0">
                  <c:v>0</c:v>
                </c:pt>
                <c:pt idx="1">
                  <c:v>0</c:v>
                </c:pt>
                <c:pt idx="2">
                  <c:v>9.392703447204001</c:v>
                </c:pt>
                <c:pt idx="3">
                  <c:v>0</c:v>
                </c:pt>
                <c:pt idx="4">
                  <c:v>0</c:v>
                </c:pt>
                <c:pt idx="5">
                  <c:v>0</c:v>
                </c:pt>
                <c:pt idx="6">
                  <c:v>0</c:v>
                </c:pt>
                <c:pt idx="7">
                  <c:v>0</c:v>
                </c:pt>
                <c:pt idx="8">
                  <c:v>0</c:v>
                </c:pt>
                <c:pt idx="9">
                  <c:v>8.9286460000000005</c:v>
                </c:pt>
                <c:pt idx="10">
                  <c:v>0</c:v>
                </c:pt>
                <c:pt idx="11">
                  <c:v>0</c:v>
                </c:pt>
                <c:pt idx="12">
                  <c:v>0</c:v>
                </c:pt>
                <c:pt idx="13">
                  <c:v>0</c:v>
                </c:pt>
              </c:numCache>
            </c:numRef>
          </c:val>
          <c:extLst>
            <c:ext xmlns:c16="http://schemas.microsoft.com/office/drawing/2014/chart" uri="{C3380CC4-5D6E-409C-BE32-E72D297353CC}">
              <c16:uniqueId val="{00000006-BB3E-4B0B-9F08-1F0674C3C7C2}"/>
            </c:ext>
          </c:extLst>
        </c:ser>
        <c:ser>
          <c:idx val="7"/>
          <c:order val="7"/>
          <c:tx>
            <c:strRef>
              <c:f>'Fig 6-CAPEX Comparison'!$T$29</c:f>
              <c:strCache>
                <c:ptCount val="1"/>
                <c:pt idx="0">
                  <c:v>Building HVAC Modifications</c:v>
                </c:pt>
              </c:strCache>
            </c:strRef>
          </c:tx>
          <c:spPr>
            <a:solidFill>
              <a:schemeClr val="accent2">
                <a:lumMod val="60000"/>
              </a:schemeClr>
            </a:solidFill>
            <a:ln>
              <a:noFill/>
            </a:ln>
            <a:effectLst/>
          </c:spPr>
          <c:invertIfNegative val="0"/>
          <c:dLbls>
            <c:delete val="1"/>
          </c:dLbls>
          <c:cat>
            <c:strRef>
              <c:f>'Fig 6-CAPEX Comparison'!$U$21:$AH$21</c:f>
              <c:strCache>
                <c:ptCount val="14"/>
                <c:pt idx="0">
                  <c:v>E1</c:v>
                </c:pt>
                <c:pt idx="1">
                  <c:v>BAU</c:v>
                </c:pt>
                <c:pt idx="2">
                  <c:v>F1</c:v>
                </c:pt>
                <c:pt idx="3">
                  <c:v>C3</c:v>
                </c:pt>
                <c:pt idx="4">
                  <c:v>B3</c:v>
                </c:pt>
                <c:pt idx="5">
                  <c:v>C1</c:v>
                </c:pt>
                <c:pt idx="6">
                  <c:v>C2</c:v>
                </c:pt>
                <c:pt idx="7">
                  <c:v>B1</c:v>
                </c:pt>
                <c:pt idx="8">
                  <c:v>B2</c:v>
                </c:pt>
                <c:pt idx="9">
                  <c:v>F2</c:v>
                </c:pt>
                <c:pt idx="10">
                  <c:v>D2</c:v>
                </c:pt>
                <c:pt idx="11">
                  <c:v>B4</c:v>
                </c:pt>
                <c:pt idx="12">
                  <c:v>D1</c:v>
                </c:pt>
                <c:pt idx="13">
                  <c:v>B5</c:v>
                </c:pt>
              </c:strCache>
            </c:strRef>
          </c:cat>
          <c:val>
            <c:numRef>
              <c:f>'Fig 6-CAPEX Comparison'!$U$29:$AH$29</c:f>
              <c:numCache>
                <c:formatCode>"$"#,##0</c:formatCode>
                <c:ptCount val="14"/>
                <c:pt idx="0">
                  <c:v>0</c:v>
                </c:pt>
                <c:pt idx="1">
                  <c:v>0</c:v>
                </c:pt>
                <c:pt idx="2">
                  <c:v>0</c:v>
                </c:pt>
                <c:pt idx="3">
                  <c:v>0</c:v>
                </c:pt>
                <c:pt idx="4">
                  <c:v>0</c:v>
                </c:pt>
                <c:pt idx="5">
                  <c:v>0</c:v>
                </c:pt>
                <c:pt idx="6">
                  <c:v>0</c:v>
                </c:pt>
                <c:pt idx="7">
                  <c:v>0</c:v>
                </c:pt>
                <c:pt idx="8">
                  <c:v>0</c:v>
                </c:pt>
                <c:pt idx="9">
                  <c:v>27.683591028917398</c:v>
                </c:pt>
                <c:pt idx="10">
                  <c:v>0</c:v>
                </c:pt>
                <c:pt idx="11">
                  <c:v>0</c:v>
                </c:pt>
                <c:pt idx="12">
                  <c:v>0</c:v>
                </c:pt>
                <c:pt idx="13">
                  <c:v>0</c:v>
                </c:pt>
              </c:numCache>
            </c:numRef>
          </c:val>
          <c:extLst>
            <c:ext xmlns:c16="http://schemas.microsoft.com/office/drawing/2014/chart" uri="{C3380CC4-5D6E-409C-BE32-E72D297353CC}">
              <c16:uniqueId val="{00000007-BB3E-4B0B-9F08-1F0674C3C7C2}"/>
            </c:ext>
          </c:extLst>
        </c:ser>
        <c:ser>
          <c:idx val="8"/>
          <c:order val="8"/>
          <c:tx>
            <c:strRef>
              <c:f>'Fig 6-CAPEX Comparison'!$T$30</c:f>
              <c:strCache>
                <c:ptCount val="1"/>
                <c:pt idx="0">
                  <c:v>Building HX's</c:v>
                </c:pt>
              </c:strCache>
            </c:strRef>
          </c:tx>
          <c:spPr>
            <a:solidFill>
              <a:schemeClr val="accent3">
                <a:lumMod val="60000"/>
              </a:schemeClr>
            </a:solidFill>
            <a:ln>
              <a:noFill/>
            </a:ln>
            <a:effectLst/>
          </c:spPr>
          <c:invertIfNegative val="0"/>
          <c:dLbls>
            <c:delete val="1"/>
          </c:dLbls>
          <c:cat>
            <c:strRef>
              <c:f>'Fig 6-CAPEX Comparison'!$U$21:$AH$21</c:f>
              <c:strCache>
                <c:ptCount val="14"/>
                <c:pt idx="0">
                  <c:v>E1</c:v>
                </c:pt>
                <c:pt idx="1">
                  <c:v>BAU</c:v>
                </c:pt>
                <c:pt idx="2">
                  <c:v>F1</c:v>
                </c:pt>
                <c:pt idx="3">
                  <c:v>C3</c:v>
                </c:pt>
                <c:pt idx="4">
                  <c:v>B3</c:v>
                </c:pt>
                <c:pt idx="5">
                  <c:v>C1</c:v>
                </c:pt>
                <c:pt idx="6">
                  <c:v>C2</c:v>
                </c:pt>
                <c:pt idx="7">
                  <c:v>B1</c:v>
                </c:pt>
                <c:pt idx="8">
                  <c:v>B2</c:v>
                </c:pt>
                <c:pt idx="9">
                  <c:v>F2</c:v>
                </c:pt>
                <c:pt idx="10">
                  <c:v>D2</c:v>
                </c:pt>
                <c:pt idx="11">
                  <c:v>B4</c:v>
                </c:pt>
                <c:pt idx="12">
                  <c:v>D1</c:v>
                </c:pt>
                <c:pt idx="13">
                  <c:v>B5</c:v>
                </c:pt>
              </c:strCache>
            </c:strRef>
          </c:cat>
          <c:val>
            <c:numRef>
              <c:f>'Fig 6-CAPEX Comparison'!$U$30:$AH$30</c:f>
              <c:numCache>
                <c:formatCode>"$"#,##0</c:formatCode>
                <c:ptCount val="14"/>
                <c:pt idx="0">
                  <c:v>0</c:v>
                </c:pt>
                <c:pt idx="1">
                  <c:v>0</c:v>
                </c:pt>
                <c:pt idx="2">
                  <c:v>0</c:v>
                </c:pt>
                <c:pt idx="3">
                  <c:v>13.398516280982735</c:v>
                </c:pt>
                <c:pt idx="4">
                  <c:v>14.818432490232087</c:v>
                </c:pt>
                <c:pt idx="5">
                  <c:v>13.398516280982731</c:v>
                </c:pt>
                <c:pt idx="6">
                  <c:v>13.398516280982737</c:v>
                </c:pt>
                <c:pt idx="7">
                  <c:v>14.818432490232084</c:v>
                </c:pt>
                <c:pt idx="8">
                  <c:v>14.818432490232091</c:v>
                </c:pt>
                <c:pt idx="9">
                  <c:v>0</c:v>
                </c:pt>
                <c:pt idx="10">
                  <c:v>0</c:v>
                </c:pt>
                <c:pt idx="11">
                  <c:v>14.818432490232087</c:v>
                </c:pt>
                <c:pt idx="12">
                  <c:v>0</c:v>
                </c:pt>
                <c:pt idx="13">
                  <c:v>20.471625785600615</c:v>
                </c:pt>
              </c:numCache>
            </c:numRef>
          </c:val>
          <c:extLst>
            <c:ext xmlns:c16="http://schemas.microsoft.com/office/drawing/2014/chart" uri="{C3380CC4-5D6E-409C-BE32-E72D297353CC}">
              <c16:uniqueId val="{00000008-BB3E-4B0B-9F08-1F0674C3C7C2}"/>
            </c:ext>
          </c:extLst>
        </c:ser>
        <c:ser>
          <c:idx val="9"/>
          <c:order val="9"/>
          <c:tx>
            <c:strRef>
              <c:f>'Fig 6-CAPEX Comparison'!$T$31</c:f>
              <c:strCache>
                <c:ptCount val="1"/>
                <c:pt idx="0">
                  <c:v>Local Heat Pumps</c:v>
                </c:pt>
              </c:strCache>
            </c:strRef>
          </c:tx>
          <c:spPr>
            <a:solidFill>
              <a:schemeClr val="accent4">
                <a:lumMod val="60000"/>
              </a:schemeClr>
            </a:solidFill>
            <a:ln>
              <a:noFill/>
            </a:ln>
            <a:effectLst/>
          </c:spPr>
          <c:invertIfNegative val="0"/>
          <c:dLbls>
            <c:delete val="1"/>
          </c:dLbls>
          <c:cat>
            <c:strRef>
              <c:f>'Fig 6-CAPEX Comparison'!$U$21:$AH$21</c:f>
              <c:strCache>
                <c:ptCount val="14"/>
                <c:pt idx="0">
                  <c:v>E1</c:v>
                </c:pt>
                <c:pt idx="1">
                  <c:v>BAU</c:v>
                </c:pt>
                <c:pt idx="2">
                  <c:v>F1</c:v>
                </c:pt>
                <c:pt idx="3">
                  <c:v>C3</c:v>
                </c:pt>
                <c:pt idx="4">
                  <c:v>B3</c:v>
                </c:pt>
                <c:pt idx="5">
                  <c:v>C1</c:v>
                </c:pt>
                <c:pt idx="6">
                  <c:v>C2</c:v>
                </c:pt>
                <c:pt idx="7">
                  <c:v>B1</c:v>
                </c:pt>
                <c:pt idx="8">
                  <c:v>B2</c:v>
                </c:pt>
                <c:pt idx="9">
                  <c:v>F2</c:v>
                </c:pt>
                <c:pt idx="10">
                  <c:v>D2</c:v>
                </c:pt>
                <c:pt idx="11">
                  <c:v>B4</c:v>
                </c:pt>
                <c:pt idx="12">
                  <c:v>D1</c:v>
                </c:pt>
                <c:pt idx="13">
                  <c:v>B5</c:v>
                </c:pt>
              </c:strCache>
            </c:strRef>
          </c:cat>
          <c:val>
            <c:numRef>
              <c:f>'Fig 6-CAPEX Comparison'!$U$31:$AH$31</c:f>
              <c:numCache>
                <c:formatCode>"$"#,##0</c:formatCode>
                <c:ptCount val="14"/>
                <c:pt idx="0">
                  <c:v>0</c:v>
                </c:pt>
                <c:pt idx="1">
                  <c:v>0</c:v>
                </c:pt>
                <c:pt idx="2">
                  <c:v>67.140434703938681</c:v>
                </c:pt>
                <c:pt idx="3">
                  <c:v>2.8855797450654239</c:v>
                </c:pt>
                <c:pt idx="4">
                  <c:v>0</c:v>
                </c:pt>
                <c:pt idx="5">
                  <c:v>2.8855797450654239</c:v>
                </c:pt>
                <c:pt idx="6">
                  <c:v>2.8855797450654248</c:v>
                </c:pt>
                <c:pt idx="7">
                  <c:v>0</c:v>
                </c:pt>
                <c:pt idx="8">
                  <c:v>0</c:v>
                </c:pt>
                <c:pt idx="9">
                  <c:v>97.105680440992174</c:v>
                </c:pt>
                <c:pt idx="10">
                  <c:v>58.622404458396936</c:v>
                </c:pt>
                <c:pt idx="11">
                  <c:v>0</c:v>
                </c:pt>
                <c:pt idx="12">
                  <c:v>73.459947413748964</c:v>
                </c:pt>
                <c:pt idx="13">
                  <c:v>0</c:v>
                </c:pt>
              </c:numCache>
            </c:numRef>
          </c:val>
          <c:extLst>
            <c:ext xmlns:c16="http://schemas.microsoft.com/office/drawing/2014/chart" uri="{C3380CC4-5D6E-409C-BE32-E72D297353CC}">
              <c16:uniqueId val="{00000009-BB3E-4B0B-9F08-1F0674C3C7C2}"/>
            </c:ext>
          </c:extLst>
        </c:ser>
        <c:ser>
          <c:idx val="10"/>
          <c:order val="10"/>
          <c:tx>
            <c:strRef>
              <c:f>'Fig 6-CAPEX Comparison'!$T$32</c:f>
              <c:strCache>
                <c:ptCount val="1"/>
                <c:pt idx="0">
                  <c:v>Local Boilers</c:v>
                </c:pt>
              </c:strCache>
            </c:strRef>
          </c:tx>
          <c:spPr>
            <a:solidFill>
              <a:schemeClr val="accent5">
                <a:lumMod val="60000"/>
              </a:schemeClr>
            </a:solidFill>
            <a:ln>
              <a:noFill/>
            </a:ln>
            <a:effectLst/>
          </c:spPr>
          <c:invertIfNegative val="0"/>
          <c:dLbls>
            <c:delete val="1"/>
          </c:dLbls>
          <c:cat>
            <c:strRef>
              <c:f>'Fig 6-CAPEX Comparison'!$U$21:$AH$21</c:f>
              <c:strCache>
                <c:ptCount val="14"/>
                <c:pt idx="0">
                  <c:v>E1</c:v>
                </c:pt>
                <c:pt idx="1">
                  <c:v>BAU</c:v>
                </c:pt>
                <c:pt idx="2">
                  <c:v>F1</c:v>
                </c:pt>
                <c:pt idx="3">
                  <c:v>C3</c:v>
                </c:pt>
                <c:pt idx="4">
                  <c:v>B3</c:v>
                </c:pt>
                <c:pt idx="5">
                  <c:v>C1</c:v>
                </c:pt>
                <c:pt idx="6">
                  <c:v>C2</c:v>
                </c:pt>
                <c:pt idx="7">
                  <c:v>B1</c:v>
                </c:pt>
                <c:pt idx="8">
                  <c:v>B2</c:v>
                </c:pt>
                <c:pt idx="9">
                  <c:v>F2</c:v>
                </c:pt>
                <c:pt idx="10">
                  <c:v>D2</c:v>
                </c:pt>
                <c:pt idx="11">
                  <c:v>B4</c:v>
                </c:pt>
                <c:pt idx="12">
                  <c:v>D1</c:v>
                </c:pt>
                <c:pt idx="13">
                  <c:v>B5</c:v>
                </c:pt>
              </c:strCache>
            </c:strRef>
          </c:cat>
          <c:val>
            <c:numRef>
              <c:f>'Fig 6-CAPEX Comparison'!$U$32:$AH$32</c:f>
              <c:numCache>
                <c:formatCode>"$"#,##0</c:formatCode>
                <c:ptCount val="14"/>
                <c:pt idx="0">
                  <c:v>30.530700390652928</c:v>
                </c:pt>
                <c:pt idx="1">
                  <c:v>0</c:v>
                </c:pt>
                <c:pt idx="2">
                  <c:v>0</c:v>
                </c:pt>
                <c:pt idx="3">
                  <c:v>0</c:v>
                </c:pt>
                <c:pt idx="4">
                  <c:v>0</c:v>
                </c:pt>
                <c:pt idx="5">
                  <c:v>0</c:v>
                </c:pt>
                <c:pt idx="6">
                  <c:v>0</c:v>
                </c:pt>
                <c:pt idx="7">
                  <c:v>0</c:v>
                </c:pt>
                <c:pt idx="8">
                  <c:v>0</c:v>
                </c:pt>
                <c:pt idx="9">
                  <c:v>0</c:v>
                </c:pt>
                <c:pt idx="10">
                  <c:v>0</c:v>
                </c:pt>
                <c:pt idx="11">
                  <c:v>0</c:v>
                </c:pt>
                <c:pt idx="12">
                  <c:v>0</c:v>
                </c:pt>
                <c:pt idx="13">
                  <c:v>0</c:v>
                </c:pt>
              </c:numCache>
            </c:numRef>
          </c:val>
          <c:extLst>
            <c:ext xmlns:c16="http://schemas.microsoft.com/office/drawing/2014/chart" uri="{C3380CC4-5D6E-409C-BE32-E72D297353CC}">
              <c16:uniqueId val="{0000000A-BB3E-4B0B-9F08-1F0674C3C7C2}"/>
            </c:ext>
          </c:extLst>
        </c:ser>
        <c:ser>
          <c:idx val="11"/>
          <c:order val="11"/>
          <c:tx>
            <c:strRef>
              <c:f>'Fig 6-CAPEX Comparison'!$T$33</c:f>
              <c:strCache>
                <c:ptCount val="1"/>
                <c:pt idx="0">
                  <c:v>TOTALS</c:v>
                </c:pt>
              </c:strCache>
            </c:strRef>
          </c:tx>
          <c:spPr>
            <a:solidFill>
              <a:schemeClr val="bg1">
                <a:alpha val="0"/>
              </a:schemeClr>
            </a:solidFill>
            <a:ln>
              <a:noFill/>
            </a:ln>
            <a:effectLst/>
          </c:spPr>
          <c:invertIfNegative val="0"/>
          <c:dLbls>
            <c:dLbl>
              <c:idx val="1"/>
              <c:layout>
                <c:manualLayout>
                  <c:x val="-8.1353108636430908E-4"/>
                  <c:y val="0.6169669360041317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BB3E-4B0B-9F08-1F0674C3C7C2}"/>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'Fig 6-CAPEX Comparison'!$U$33:$AH$33</c:f>
              <c:numCache>
                <c:formatCode>"$"0,"M"</c:formatCode>
                <c:ptCount val="14"/>
                <c:pt idx="0">
                  <c:v>30530.700390652928</c:v>
                </c:pt>
                <c:pt idx="1">
                  <c:v>60390.979949398366</c:v>
                </c:pt>
                <c:pt idx="2">
                  <c:v>76533.138151142673</c:v>
                </c:pt>
                <c:pt idx="3">
                  <c:v>89625.946280135511</c:v>
                </c:pt>
                <c:pt idx="4">
                  <c:v>92684.367391405714</c:v>
                </c:pt>
                <c:pt idx="5">
                  <c:v>105185.83602840405</c:v>
                </c:pt>
                <c:pt idx="6">
                  <c:v>106342.39373042087</c:v>
                </c:pt>
                <c:pt idx="7">
                  <c:v>109059.13558730198</c:v>
                </c:pt>
                <c:pt idx="8">
                  <c:v>110213.29481130565</c:v>
                </c:pt>
                <c:pt idx="9">
                  <c:v>133717.91746990956</c:v>
                </c:pt>
                <c:pt idx="10">
                  <c:v>134619.46548245908</c:v>
                </c:pt>
                <c:pt idx="11">
                  <c:v>155638.55102348232</c:v>
                </c:pt>
                <c:pt idx="12">
                  <c:v>158603.95122062517</c:v>
                </c:pt>
                <c:pt idx="13">
                  <c:v>199026.15019621086</c:v>
                </c:pt>
              </c:numCache>
            </c:numRef>
          </c:val>
          <c:extLst>
            <c:ext xmlns:c16="http://schemas.microsoft.com/office/drawing/2014/chart" uri="{C3380CC4-5D6E-409C-BE32-E72D297353CC}">
              <c16:uniqueId val="{0000000C-BB3E-4B0B-9F08-1F0674C3C7C2}"/>
            </c:ext>
          </c:extLst>
        </c:ser>
        <c:dLbls>
          <c:dLblPos val="inBase"/>
          <c:showLegendKey val="0"/>
          <c:showVal val="1"/>
          <c:showCatName val="0"/>
          <c:showSerName val="0"/>
          <c:showPercent val="0"/>
          <c:showBubbleSize val="0"/>
        </c:dLbls>
        <c:gapWidth val="150"/>
        <c:overlap val="100"/>
        <c:axId val="1332935960"/>
        <c:axId val="1332931640"/>
      </c:barChart>
      <c:catAx>
        <c:axId val="13329359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32931640"/>
        <c:crosses val="autoZero"/>
        <c:auto val="1"/>
        <c:lblAlgn val="ctr"/>
        <c:lblOffset val="100"/>
        <c:noMultiLvlLbl val="0"/>
      </c:catAx>
      <c:valAx>
        <c:axId val="1332931640"/>
        <c:scaling>
          <c:orientation val="minMax"/>
          <c:max val="200"/>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32935960"/>
        <c:crosses val="autoZero"/>
        <c:crossBetween val="between"/>
      </c:valAx>
      <c:spPr>
        <a:noFill/>
        <a:ln>
          <a:noFill/>
        </a:ln>
        <a:effectLst/>
      </c:spPr>
    </c:plotArea>
    <c:legend>
      <c:legendPos val="b"/>
      <c:legendEntry>
        <c:idx val="11"/>
        <c:delete val="1"/>
      </c:legendEntry>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21172644575294988"/>
          <c:y val="0.1303540301737092"/>
          <c:w val="0.54268838111523277"/>
          <c:h val="0.78848617205292082"/>
        </c:manualLayout>
      </c:layout>
      <c:pieChart>
        <c:varyColors val="1"/>
        <c:ser>
          <c:idx val="0"/>
          <c:order val="0"/>
          <c:spPr>
            <a:ln w="31750"/>
          </c:spPr>
          <c:dPt>
            <c:idx val="0"/>
            <c:bubble3D val="0"/>
            <c:spPr>
              <a:solidFill>
                <a:schemeClr val="accent1">
                  <a:tint val="40000"/>
                </a:schemeClr>
              </a:solidFill>
              <a:ln w="31750">
                <a:solidFill>
                  <a:schemeClr val="lt1"/>
                </a:solidFill>
              </a:ln>
              <a:effectLst/>
            </c:spPr>
            <c:extLst>
              <c:ext xmlns:c16="http://schemas.microsoft.com/office/drawing/2014/chart" uri="{C3380CC4-5D6E-409C-BE32-E72D297353CC}">
                <c16:uniqueId val="{00000001-D2EA-42F8-8AE1-B049A0A9F1D5}"/>
              </c:ext>
            </c:extLst>
          </c:dPt>
          <c:dPt>
            <c:idx val="1"/>
            <c:bubble3D val="0"/>
            <c:spPr>
              <a:solidFill>
                <a:schemeClr val="accent1">
                  <a:tint val="50000"/>
                </a:schemeClr>
              </a:solidFill>
              <a:ln w="31750">
                <a:solidFill>
                  <a:schemeClr val="lt1"/>
                </a:solidFill>
              </a:ln>
              <a:effectLst/>
            </c:spPr>
            <c:extLst>
              <c:ext xmlns:c16="http://schemas.microsoft.com/office/drawing/2014/chart" uri="{C3380CC4-5D6E-409C-BE32-E72D297353CC}">
                <c16:uniqueId val="{00000003-D2EA-42F8-8AE1-B049A0A9F1D5}"/>
              </c:ext>
            </c:extLst>
          </c:dPt>
          <c:dPt>
            <c:idx val="2"/>
            <c:bubble3D val="0"/>
            <c:spPr>
              <a:solidFill>
                <a:srgbClr val="00B050"/>
              </a:solidFill>
              <a:ln w="31750">
                <a:solidFill>
                  <a:schemeClr val="tx1"/>
                </a:solidFill>
              </a:ln>
              <a:effectLst/>
            </c:spPr>
            <c:extLst>
              <c:ext xmlns:c16="http://schemas.microsoft.com/office/drawing/2014/chart" uri="{C3380CC4-5D6E-409C-BE32-E72D297353CC}">
                <c16:uniqueId val="{00000005-D2EA-42F8-8AE1-B049A0A9F1D5}"/>
              </c:ext>
            </c:extLst>
          </c:dPt>
          <c:dPt>
            <c:idx val="3"/>
            <c:bubble3D val="0"/>
            <c:spPr>
              <a:solidFill>
                <a:schemeClr val="accent1">
                  <a:tint val="70000"/>
                </a:schemeClr>
              </a:solidFill>
              <a:ln w="31750">
                <a:solidFill>
                  <a:schemeClr val="lt1"/>
                </a:solidFill>
              </a:ln>
              <a:effectLst/>
            </c:spPr>
            <c:extLst>
              <c:ext xmlns:c16="http://schemas.microsoft.com/office/drawing/2014/chart" uri="{C3380CC4-5D6E-409C-BE32-E72D297353CC}">
                <c16:uniqueId val="{00000007-D2EA-42F8-8AE1-B049A0A9F1D5}"/>
              </c:ext>
            </c:extLst>
          </c:dPt>
          <c:dPt>
            <c:idx val="4"/>
            <c:bubble3D val="0"/>
            <c:spPr>
              <a:solidFill>
                <a:schemeClr val="accent1">
                  <a:tint val="80000"/>
                </a:schemeClr>
              </a:solidFill>
              <a:ln w="31750">
                <a:solidFill>
                  <a:schemeClr val="lt1"/>
                </a:solidFill>
              </a:ln>
              <a:effectLst/>
            </c:spPr>
            <c:extLst>
              <c:ext xmlns:c16="http://schemas.microsoft.com/office/drawing/2014/chart" uri="{C3380CC4-5D6E-409C-BE32-E72D297353CC}">
                <c16:uniqueId val="{00000009-D2EA-42F8-8AE1-B049A0A9F1D5}"/>
              </c:ext>
            </c:extLst>
          </c:dPt>
          <c:dPt>
            <c:idx val="5"/>
            <c:bubble3D val="0"/>
            <c:spPr>
              <a:solidFill>
                <a:schemeClr val="accent1">
                  <a:tint val="90000"/>
                </a:schemeClr>
              </a:solidFill>
              <a:ln w="31750">
                <a:solidFill>
                  <a:schemeClr val="lt1"/>
                </a:solidFill>
              </a:ln>
              <a:effectLst/>
            </c:spPr>
            <c:extLst>
              <c:ext xmlns:c16="http://schemas.microsoft.com/office/drawing/2014/chart" uri="{C3380CC4-5D6E-409C-BE32-E72D297353CC}">
                <c16:uniqueId val="{0000000B-D2EA-42F8-8AE1-B049A0A9F1D5}"/>
              </c:ext>
            </c:extLst>
          </c:dPt>
          <c:dPt>
            <c:idx val="6"/>
            <c:bubble3D val="0"/>
            <c:spPr>
              <a:solidFill>
                <a:schemeClr val="accent1"/>
              </a:solidFill>
              <a:ln w="31750">
                <a:solidFill>
                  <a:schemeClr val="lt1"/>
                </a:solidFill>
              </a:ln>
              <a:effectLst/>
            </c:spPr>
            <c:extLst>
              <c:ext xmlns:c16="http://schemas.microsoft.com/office/drawing/2014/chart" uri="{C3380CC4-5D6E-409C-BE32-E72D297353CC}">
                <c16:uniqueId val="{0000000D-D2EA-42F8-8AE1-B049A0A9F1D5}"/>
              </c:ext>
            </c:extLst>
          </c:dPt>
          <c:dPt>
            <c:idx val="7"/>
            <c:bubble3D val="0"/>
            <c:spPr>
              <a:solidFill>
                <a:schemeClr val="accent1">
                  <a:shade val="90000"/>
                </a:schemeClr>
              </a:solidFill>
              <a:ln w="31750">
                <a:solidFill>
                  <a:schemeClr val="lt1"/>
                </a:solidFill>
              </a:ln>
              <a:effectLst/>
            </c:spPr>
            <c:extLst>
              <c:ext xmlns:c16="http://schemas.microsoft.com/office/drawing/2014/chart" uri="{C3380CC4-5D6E-409C-BE32-E72D297353CC}">
                <c16:uniqueId val="{0000000F-D2EA-42F8-8AE1-B049A0A9F1D5}"/>
              </c:ext>
            </c:extLst>
          </c:dPt>
          <c:dPt>
            <c:idx val="8"/>
            <c:bubble3D val="0"/>
            <c:spPr>
              <a:solidFill>
                <a:schemeClr val="accent1">
                  <a:shade val="80000"/>
                </a:schemeClr>
              </a:solidFill>
              <a:ln w="31750">
                <a:solidFill>
                  <a:schemeClr val="lt1"/>
                </a:solidFill>
              </a:ln>
              <a:effectLst/>
            </c:spPr>
            <c:extLst>
              <c:ext xmlns:c16="http://schemas.microsoft.com/office/drawing/2014/chart" uri="{C3380CC4-5D6E-409C-BE32-E72D297353CC}">
                <c16:uniqueId val="{00000011-D2EA-42F8-8AE1-B049A0A9F1D5}"/>
              </c:ext>
            </c:extLst>
          </c:dPt>
          <c:dPt>
            <c:idx val="9"/>
            <c:bubble3D val="0"/>
            <c:spPr>
              <a:solidFill>
                <a:schemeClr val="accent1">
                  <a:shade val="70000"/>
                </a:schemeClr>
              </a:solidFill>
              <a:ln w="31750">
                <a:solidFill>
                  <a:schemeClr val="lt1"/>
                </a:solidFill>
              </a:ln>
              <a:effectLst/>
            </c:spPr>
            <c:extLst>
              <c:ext xmlns:c16="http://schemas.microsoft.com/office/drawing/2014/chart" uri="{C3380CC4-5D6E-409C-BE32-E72D297353CC}">
                <c16:uniqueId val="{00000013-D2EA-42F8-8AE1-B049A0A9F1D5}"/>
              </c:ext>
            </c:extLst>
          </c:dPt>
          <c:dPt>
            <c:idx val="10"/>
            <c:bubble3D val="0"/>
            <c:spPr>
              <a:solidFill>
                <a:schemeClr val="accent1">
                  <a:shade val="60000"/>
                </a:schemeClr>
              </a:solidFill>
              <a:ln w="31750">
                <a:solidFill>
                  <a:schemeClr val="lt1"/>
                </a:solidFill>
              </a:ln>
              <a:effectLst/>
            </c:spPr>
            <c:extLst>
              <c:ext xmlns:c16="http://schemas.microsoft.com/office/drawing/2014/chart" uri="{C3380CC4-5D6E-409C-BE32-E72D297353CC}">
                <c16:uniqueId val="{00000015-D2EA-42F8-8AE1-B049A0A9F1D5}"/>
              </c:ext>
            </c:extLst>
          </c:dPt>
          <c:dPt>
            <c:idx val="11"/>
            <c:bubble3D val="0"/>
            <c:spPr>
              <a:solidFill>
                <a:schemeClr val="accent1">
                  <a:shade val="50000"/>
                </a:schemeClr>
              </a:solidFill>
              <a:ln w="31750">
                <a:solidFill>
                  <a:schemeClr val="lt1"/>
                </a:solidFill>
              </a:ln>
              <a:effectLst/>
            </c:spPr>
            <c:extLst>
              <c:ext xmlns:c16="http://schemas.microsoft.com/office/drawing/2014/chart" uri="{C3380CC4-5D6E-409C-BE32-E72D297353CC}">
                <c16:uniqueId val="{00000017-D2EA-42F8-8AE1-B049A0A9F1D5}"/>
              </c:ext>
            </c:extLst>
          </c:dPt>
          <c:dPt>
            <c:idx val="12"/>
            <c:bubble3D val="0"/>
            <c:spPr>
              <a:solidFill>
                <a:schemeClr val="accent1">
                  <a:shade val="40000"/>
                </a:schemeClr>
              </a:solidFill>
              <a:ln w="31750">
                <a:solidFill>
                  <a:schemeClr val="lt1"/>
                </a:solidFill>
              </a:ln>
              <a:effectLst/>
            </c:spPr>
            <c:extLst>
              <c:ext xmlns:c16="http://schemas.microsoft.com/office/drawing/2014/chart" uri="{C3380CC4-5D6E-409C-BE32-E72D297353CC}">
                <c16:uniqueId val="{00000019-D2EA-42F8-8AE1-B049A0A9F1D5}"/>
              </c:ext>
            </c:extLst>
          </c:dPt>
          <c:dLbls>
            <c:dLbl>
              <c:idx val="0"/>
              <c:layout>
                <c:manualLayout>
                  <c:x val="-0.1541155866900176"/>
                  <c:y val="-0.31212892281594573"/>
                </c:manualLayout>
              </c:layout>
              <c:spPr>
                <a:solidFill>
                  <a:srgbClr val="FFFFFF"/>
                </a:solidFill>
                <a:ln w="9525" cap="flat" cmpd="sng" algn="ctr">
                  <a:solidFill>
                    <a:srgbClr val="000000">
                      <a:lumMod val="25000"/>
                      <a:lumOff val="75000"/>
                    </a:srgbClr>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6576" tIns="18288" rIns="36576" bIns="18288" anchor="ctr" anchorCtr="1">
                  <a:spAutoFit/>
                </a:bodyPr>
                <a:lstStyle/>
                <a:p>
                  <a:pPr>
                    <a:defRPr sz="900" b="1" i="0" u="none" strike="noStrike" kern="1200" baseline="0">
                      <a:solidFill>
                        <a:schemeClr val="dk1">
                          <a:lumMod val="65000"/>
                          <a:lumOff val="35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50512"/>
                        <a:gd name="adj2" fmla="val 248949"/>
                      </a:avLst>
                    </a:prstGeom>
                    <a:noFill/>
                    <a:ln>
                      <a:noFill/>
                    </a:ln>
                  </c15:spPr>
                </c:ext>
                <c:ext xmlns:c16="http://schemas.microsoft.com/office/drawing/2014/chart" uri="{C3380CC4-5D6E-409C-BE32-E72D297353CC}">
                  <c16:uniqueId val="{00000001-D2EA-42F8-8AE1-B049A0A9F1D5}"/>
                </c:ext>
              </c:extLst>
            </c:dLbl>
            <c:dLbl>
              <c:idx val="7"/>
              <c:layout>
                <c:manualLayout>
                  <c:x val="-2.8021015761821366E-2"/>
                  <c:y val="2.7510316368638238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F-D2EA-42F8-8AE1-B049A0A9F1D5}"/>
                </c:ext>
              </c:extLst>
            </c:dLbl>
            <c:dLbl>
              <c:idx val="8"/>
              <c:layout>
                <c:manualLayout>
                  <c:x val="-1.7513134851138354E-2"/>
                  <c:y val="3.3012379642365884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1-D2EA-42F8-8AE1-B049A0A9F1D5}"/>
                </c:ext>
              </c:extLst>
            </c:dLbl>
            <c:dLbl>
              <c:idx val="9"/>
              <c:layout>
                <c:manualLayout>
                  <c:x val="-0.11792177466433158"/>
                  <c:y val="-1.1004126547455296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3-D2EA-42F8-8AE1-B049A0A9F1D5}"/>
                </c:ext>
              </c:extLst>
            </c:dLbl>
            <c:dLbl>
              <c:idx val="10"/>
              <c:layout>
                <c:manualLayout>
                  <c:x val="-0.11733795753639378"/>
                  <c:y val="-5.4504351078252626E-2"/>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16763756544442451"/>
                      <c:h val="4.6164305797653155E-2"/>
                    </c:manualLayout>
                  </c15:layout>
                </c:ext>
                <c:ext xmlns:c16="http://schemas.microsoft.com/office/drawing/2014/chart" uri="{C3380CC4-5D6E-409C-BE32-E72D297353CC}">
                  <c16:uniqueId val="{00000015-D2EA-42F8-8AE1-B049A0A9F1D5}"/>
                </c:ext>
              </c:extLst>
            </c:dLbl>
            <c:dLbl>
              <c:idx val="11"/>
              <c:layout>
                <c:manualLayout>
                  <c:x val="-4.4366608289550538E-2"/>
                  <c:y val="-4.8323883178724797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7-D2EA-42F8-8AE1-B049A0A9F1D5}"/>
                </c:ext>
              </c:extLst>
            </c:dLbl>
            <c:dLbl>
              <c:idx val="12"/>
              <c:layout>
                <c:manualLayout>
                  <c:x val="3.5026269702276708E-2"/>
                  <c:y val="-4.7497879558948262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9-D2EA-42F8-8AE1-B049A0A9F1D5}"/>
                </c:ext>
              </c:extLst>
            </c:dLbl>
            <c:spPr>
              <a:solidFill>
                <a:srgbClr val="FFFFFF"/>
              </a:solidFill>
              <a:ln>
                <a:solidFill>
                  <a:srgbClr val="000000">
                    <a:lumMod val="25000"/>
                    <a:lumOff val="75000"/>
                  </a:srgbClr>
                </a:solidFill>
              </a:ln>
              <a:effectLst/>
            </c:spPr>
            <c:txPr>
              <a:bodyPr rot="0" spcFirstLastPara="1" vertOverflow="clip" horzOverflow="clip" vert="horz" wrap="square" lIns="36576" tIns="18288" rIns="36576" bIns="18288" anchor="ctr" anchorCtr="1">
                <a:spAutoFit/>
              </a:bodyPr>
              <a:lstStyle/>
              <a:p>
                <a:pPr>
                  <a:defRPr sz="900" b="1" i="0" u="none" strike="noStrike" kern="1200" baseline="0">
                    <a:solidFill>
                      <a:schemeClr val="dk1">
                        <a:lumMod val="65000"/>
                        <a:lumOff val="35000"/>
                      </a:schemeClr>
                    </a:solidFill>
                    <a:latin typeface="+mn-lt"/>
                    <a:ea typeface="+mn-ea"/>
                    <a:cs typeface="+mn-cs"/>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'[Slides 47 and 48 - Funding.xlsx]Funding By Category'!$A$2:$A$14</c:f>
              <c:strCache>
                <c:ptCount val="13"/>
                <c:pt idx="0">
                  <c:v>Roads, Bridges, and Major Projects</c:v>
                </c:pt>
                <c:pt idx="1">
                  <c:v>Public Transportation</c:v>
                </c:pt>
                <c:pt idx="2">
                  <c:v>Clean Energy and power</c:v>
                </c:pt>
                <c:pt idx="3">
                  <c:v>Broadband</c:v>
                </c:pt>
                <c:pt idx="4">
                  <c:v>Water</c:v>
                </c:pt>
                <c:pt idx="5">
                  <c:v>Passenger and Freight Rail</c:v>
                </c:pt>
                <c:pt idx="6">
                  <c:v>Safety</c:v>
                </c:pt>
                <c:pt idx="7">
                  <c:v>Resilience</c:v>
                </c:pt>
                <c:pt idx="8">
                  <c:v>Airports and Federal Aviation Administration</c:v>
                </c:pt>
                <c:pt idx="9">
                  <c:v>Environmental Remediation</c:v>
                </c:pt>
                <c:pt idx="10">
                  <c:v>Electric Vehicles, Buses and Ferries</c:v>
                </c:pt>
                <c:pt idx="11">
                  <c:v>Ports and Waterways</c:v>
                </c:pt>
                <c:pt idx="12">
                  <c:v>Other</c:v>
                </c:pt>
              </c:strCache>
            </c:strRef>
          </c:cat>
          <c:val>
            <c:numRef>
              <c:f>'[Slides 47 and 48 - Funding.xlsx]Funding By Category'!$B$2:$B$14</c:f>
              <c:numCache>
                <c:formatCode>"$"#,##0</c:formatCode>
                <c:ptCount val="13"/>
                <c:pt idx="0">
                  <c:v>325674999998</c:v>
                </c:pt>
                <c:pt idx="1">
                  <c:v>82587020112</c:v>
                </c:pt>
                <c:pt idx="2">
                  <c:v>74952140781</c:v>
                </c:pt>
                <c:pt idx="3">
                  <c:v>64410250000</c:v>
                </c:pt>
                <c:pt idx="4">
                  <c:v>64251000000</c:v>
                </c:pt>
                <c:pt idx="5">
                  <c:v>63000000000</c:v>
                </c:pt>
                <c:pt idx="6">
                  <c:v>37617599996</c:v>
                </c:pt>
                <c:pt idx="7">
                  <c:v>37058099248</c:v>
                </c:pt>
                <c:pt idx="8">
                  <c:v>25000000000</c:v>
                </c:pt>
                <c:pt idx="9">
                  <c:v>21600000000</c:v>
                </c:pt>
                <c:pt idx="10">
                  <c:v>18634720864</c:v>
                </c:pt>
                <c:pt idx="11">
                  <c:v>16672008000</c:v>
                </c:pt>
                <c:pt idx="12">
                  <c:v>6037388622</c:v>
                </c:pt>
              </c:numCache>
            </c:numRef>
          </c:val>
          <c:extLst>
            <c:ext xmlns:c16="http://schemas.microsoft.com/office/drawing/2014/chart" uri="{C3380CC4-5D6E-409C-BE32-E72D297353CC}">
              <c16:uniqueId val="{0000001A-D2EA-42F8-8AE1-B049A0A9F1D5}"/>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chart>
  <c:spPr>
    <a:noFill/>
    <a:ln>
      <a:noFill/>
    </a:ln>
    <a:effectLst/>
  </c:spPr>
  <c:txPr>
    <a:bodyPr/>
    <a:lstStyle/>
    <a:p>
      <a:pPr>
        <a:defRPr b="1"/>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11"/>
            <c:invertIfNegative val="0"/>
            <c:bubble3D val="0"/>
            <c:spPr>
              <a:solidFill>
                <a:srgbClr val="00B050"/>
              </a:solidFill>
              <a:ln>
                <a:noFill/>
              </a:ln>
              <a:effectLst/>
            </c:spPr>
            <c:extLst>
              <c:ext xmlns:c16="http://schemas.microsoft.com/office/drawing/2014/chart" uri="{C3380CC4-5D6E-409C-BE32-E72D297353CC}">
                <c16:uniqueId val="{00000001-22D5-4BE7-89C7-72595BF6B839}"/>
              </c:ext>
            </c:extLst>
          </c:dPt>
          <c:dPt>
            <c:idx val="12"/>
            <c:invertIfNegative val="0"/>
            <c:bubble3D val="0"/>
            <c:spPr>
              <a:solidFill>
                <a:srgbClr val="00B050"/>
              </a:solidFill>
              <a:ln>
                <a:noFill/>
              </a:ln>
              <a:effectLst/>
            </c:spPr>
            <c:extLst>
              <c:ext xmlns:c16="http://schemas.microsoft.com/office/drawing/2014/chart" uri="{C3380CC4-5D6E-409C-BE32-E72D297353CC}">
                <c16:uniqueId val="{00000003-22D5-4BE7-89C7-72595BF6B839}"/>
              </c:ext>
            </c:extLst>
          </c:dPt>
          <c:cat>
            <c:strRef>
              <c:f>'[Slides 47 and 48 - Funding.xlsx]Clean Energy Funding by Bureau'!$F$18:$F$30</c:f>
              <c:strCache>
                <c:ptCount val="13"/>
                <c:pt idx="0">
                  <c:v>Forest Service</c:v>
                </c:pt>
                <c:pt idx="1">
                  <c:v>Natural Resources Conservation Service</c:v>
                </c:pt>
                <c:pt idx="2">
                  <c:v>United States Geological Survey</c:v>
                </c:pt>
                <c:pt idx="3">
                  <c:v>Construction, Rehab, O&amp;M, Western Area Power Admin</c:v>
                </c:pt>
                <c:pt idx="4">
                  <c:v>Federal Emergency Management Agency</c:v>
                </c:pt>
                <c:pt idx="5">
                  <c:v>CO2 Transportation Infrastructure Finance &amp; Innovation</c:v>
                </c:pt>
                <c:pt idx="6">
                  <c:v>Transmission Facilitation Fund</c:v>
                </c:pt>
                <c:pt idx="7">
                  <c:v>Nuclear Energy</c:v>
                </c:pt>
                <c:pt idx="8">
                  <c:v>Fossil Energy and Carbon Management</c:v>
                </c:pt>
                <c:pt idx="9">
                  <c:v>Electricity</c:v>
                </c:pt>
                <c:pt idx="10">
                  <c:v>Bonneville Power Administration Fund</c:v>
                </c:pt>
                <c:pt idx="11">
                  <c:v>Energy Efficiency and Renewable Energy</c:v>
                </c:pt>
                <c:pt idx="12">
                  <c:v>Office of Clean Energy Demonstrations</c:v>
                </c:pt>
              </c:strCache>
            </c:strRef>
          </c:cat>
          <c:val>
            <c:numRef>
              <c:f>'[Slides 47 and 48 - Funding.xlsx]Clean Energy Funding by Bureau'!$G$18:$G$30</c:f>
              <c:numCache>
                <c:formatCode>"$"#,##0</c:formatCode>
                <c:ptCount val="13"/>
                <c:pt idx="0">
                  <c:v>10000000</c:v>
                </c:pt>
                <c:pt idx="1">
                  <c:v>118000000</c:v>
                </c:pt>
                <c:pt idx="2">
                  <c:v>487000000</c:v>
                </c:pt>
                <c:pt idx="3">
                  <c:v>500000000</c:v>
                </c:pt>
                <c:pt idx="4">
                  <c:v>800000000</c:v>
                </c:pt>
                <c:pt idx="5">
                  <c:v>2100000000</c:v>
                </c:pt>
                <c:pt idx="6">
                  <c:v>2500000000</c:v>
                </c:pt>
                <c:pt idx="7">
                  <c:v>6000000000</c:v>
                </c:pt>
                <c:pt idx="8">
                  <c:v>7467140781</c:v>
                </c:pt>
                <c:pt idx="9">
                  <c:v>8000000000</c:v>
                </c:pt>
                <c:pt idx="10">
                  <c:v>10000000000</c:v>
                </c:pt>
                <c:pt idx="11">
                  <c:v>16014000000</c:v>
                </c:pt>
                <c:pt idx="12">
                  <c:v>20956000000</c:v>
                </c:pt>
              </c:numCache>
            </c:numRef>
          </c:val>
          <c:extLst>
            <c:ext xmlns:c16="http://schemas.microsoft.com/office/drawing/2014/chart" uri="{C3380CC4-5D6E-409C-BE32-E72D297353CC}">
              <c16:uniqueId val="{00000004-22D5-4BE7-89C7-72595BF6B839}"/>
            </c:ext>
          </c:extLst>
        </c:ser>
        <c:dLbls>
          <c:showLegendKey val="0"/>
          <c:showVal val="0"/>
          <c:showCatName val="0"/>
          <c:showSerName val="0"/>
          <c:showPercent val="0"/>
          <c:showBubbleSize val="0"/>
        </c:dLbls>
        <c:gapWidth val="182"/>
        <c:axId val="862481464"/>
        <c:axId val="862481824"/>
      </c:barChart>
      <c:catAx>
        <c:axId val="862481464"/>
        <c:scaling>
          <c:orientation val="minMax"/>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862481824"/>
        <c:crosses val="autoZero"/>
        <c:auto val="1"/>
        <c:lblAlgn val="ctr"/>
        <c:lblOffset val="100"/>
        <c:noMultiLvlLbl val="0"/>
      </c:catAx>
      <c:valAx>
        <c:axId val="862481824"/>
        <c:scaling>
          <c:orientation val="minMax"/>
          <c:max val="21000000000"/>
          <c:min val="0"/>
        </c:scaling>
        <c:delete val="0"/>
        <c:axPos val="b"/>
        <c:majorGridlines>
          <c:spPr>
            <a:ln w="9525" cap="flat" cmpd="sng" algn="ctr">
              <a:solidFill>
                <a:schemeClr val="tx1">
                  <a:lumMod val="15000"/>
                  <a:lumOff val="85000"/>
                </a:schemeClr>
              </a:solidFill>
              <a:round/>
            </a:ln>
            <a:effectLst/>
          </c:spPr>
        </c:majorGridlines>
        <c:numFmt formatCode="&quot;$&quot;#,,,&quot;B&quot;" sourceLinked="0"/>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862481464"/>
        <c:crosses val="autoZero"/>
        <c:crossBetween val="between"/>
      </c:valAx>
      <c:spPr>
        <a:noFill/>
        <a:ln>
          <a:noFill/>
        </a:ln>
        <a:effectLst/>
      </c:spPr>
    </c:plotArea>
    <c:plotVisOnly val="1"/>
    <c:dispBlanksAs val="gap"/>
    <c:showDLblsOverMax val="0"/>
  </c:chart>
  <c:spPr>
    <a:noFill/>
    <a:ln>
      <a:noFill/>
    </a:ln>
    <a:effectLst/>
  </c:spPr>
  <c:txPr>
    <a:bodyPr/>
    <a:lstStyle/>
    <a:p>
      <a:pPr>
        <a:defRPr b="1"/>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cat>
            <c:strRef>
              <c:f>'[Slides 47 and 48 - Funding.xlsx]Renewable Energy &amp; Clean Energy'!$F$3:$F$17</c:f>
              <c:strCache>
                <c:ptCount val="15"/>
                <c:pt idx="0">
                  <c:v>Training &amp; Education</c:v>
                </c:pt>
                <c:pt idx="1">
                  <c:v>Geothermal</c:v>
                </c:pt>
                <c:pt idx="2">
                  <c:v>Public Schools</c:v>
                </c:pt>
                <c:pt idx="3">
                  <c:v>Energy Storage</c:v>
                </c:pt>
                <c:pt idx="4">
                  <c:v>Manufacturing</c:v>
                </c:pt>
                <c:pt idx="5">
                  <c:v>Hydro/Solar/Wind</c:v>
                </c:pt>
                <c:pt idx="6">
                  <c:v>Agriculture</c:v>
                </c:pt>
                <c:pt idx="7">
                  <c:v>Research</c:v>
                </c:pt>
                <c:pt idx="8">
                  <c:v>Government</c:v>
                </c:pt>
                <c:pt idx="9">
                  <c:v>Nuclear</c:v>
                </c:pt>
                <c:pt idx="10">
                  <c:v>Carbon Capture</c:v>
                </c:pt>
                <c:pt idx="11">
                  <c:v>Residential</c:v>
                </c:pt>
                <c:pt idx="12">
                  <c:v>Electric Grid</c:v>
                </c:pt>
                <c:pt idx="13">
                  <c:v>Battery Storage</c:v>
                </c:pt>
                <c:pt idx="14">
                  <c:v>Clean Hydrogen</c:v>
                </c:pt>
              </c:strCache>
            </c:strRef>
          </c:cat>
          <c:val>
            <c:numRef>
              <c:f>'[Slides 47 and 48 - Funding.xlsx]Renewable Energy &amp; Clean Energy'!$G$3:$G$17</c:f>
              <c:numCache>
                <c:formatCode>"$"#,##0_);[Red]\("$"#,##0\)</c:formatCode>
                <c:ptCount val="15"/>
                <c:pt idx="0">
                  <c:v>60000000</c:v>
                </c:pt>
                <c:pt idx="1">
                  <c:v>84000000</c:v>
                </c:pt>
                <c:pt idx="2">
                  <c:v>500000000</c:v>
                </c:pt>
                <c:pt idx="3">
                  <c:v>505000000</c:v>
                </c:pt>
                <c:pt idx="4">
                  <c:v>750000000</c:v>
                </c:pt>
                <c:pt idx="5">
                  <c:v>979600000</c:v>
                </c:pt>
                <c:pt idx="6">
                  <c:v>1000000000</c:v>
                </c:pt>
                <c:pt idx="7">
                  <c:v>1470400000</c:v>
                </c:pt>
                <c:pt idx="8">
                  <c:v>1525000000</c:v>
                </c:pt>
                <c:pt idx="9">
                  <c:v>2477000000</c:v>
                </c:pt>
                <c:pt idx="10">
                  <c:v>3474000000</c:v>
                </c:pt>
                <c:pt idx="11">
                  <c:v>3500000000</c:v>
                </c:pt>
                <c:pt idx="12">
                  <c:v>5010000000</c:v>
                </c:pt>
                <c:pt idx="13">
                  <c:v>6135000000</c:v>
                </c:pt>
                <c:pt idx="14">
                  <c:v>9500000000</c:v>
                </c:pt>
              </c:numCache>
            </c:numRef>
          </c:val>
          <c:extLst>
            <c:ext xmlns:c16="http://schemas.microsoft.com/office/drawing/2014/chart" uri="{C3380CC4-5D6E-409C-BE32-E72D297353CC}">
              <c16:uniqueId val="{00000000-1E32-48DB-8901-F58CAAD74EB9}"/>
            </c:ext>
          </c:extLst>
        </c:ser>
        <c:dLbls>
          <c:showLegendKey val="0"/>
          <c:showVal val="0"/>
          <c:showCatName val="0"/>
          <c:showSerName val="0"/>
          <c:showPercent val="0"/>
          <c:showBubbleSize val="0"/>
        </c:dLbls>
        <c:gapWidth val="182"/>
        <c:axId val="1045651400"/>
        <c:axId val="1045653560"/>
      </c:barChart>
      <c:catAx>
        <c:axId val="104565140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45653560"/>
        <c:crosses val="autoZero"/>
        <c:auto val="1"/>
        <c:lblAlgn val="ctr"/>
        <c:lblOffset val="100"/>
        <c:noMultiLvlLbl val="0"/>
      </c:catAx>
      <c:valAx>
        <c:axId val="1045653560"/>
        <c:scaling>
          <c:orientation val="minMax"/>
        </c:scaling>
        <c:delete val="0"/>
        <c:axPos val="b"/>
        <c:majorGridlines>
          <c:spPr>
            <a:ln w="9525" cap="flat" cmpd="sng" algn="ctr">
              <a:solidFill>
                <a:schemeClr val="tx1">
                  <a:lumMod val="15000"/>
                  <a:lumOff val="85000"/>
                </a:schemeClr>
              </a:solidFill>
              <a:round/>
            </a:ln>
            <a:effectLst/>
          </c:spPr>
        </c:majorGridlines>
        <c:numFmt formatCode="&quot;$&quot;#,,,&quot;B&quot;"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456514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Reversed" id="21">
  <a:schemeClr val="accent1"/>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4" Type="http://schemas.openxmlformats.org/officeDocument/2006/relationships/image" Target="../media/image14.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4" Type="http://schemas.openxmlformats.org/officeDocument/2006/relationships/image" Target="../media/image14.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9FF2EF0-28ED-44E6-A40F-7427CDCACB71}"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621A93B3-8B00-407D-965E-0EDF2C8713EE}">
      <dgm:prSet phldrT="[Text]"/>
      <dgm:spPr/>
      <dgm:t>
        <a:bodyPr/>
        <a:lstStyle/>
        <a:p>
          <a:r>
            <a:rPr lang="en-US" dirty="0"/>
            <a:t>Electrical Demand Impact</a:t>
          </a:r>
        </a:p>
      </dgm:t>
    </dgm:pt>
    <dgm:pt modelId="{90A36B50-F39B-4AF4-A444-0618557AB2CA}" type="parTrans" cxnId="{4C4BAF02-191A-4B58-A0BC-68A8E75F34D8}">
      <dgm:prSet/>
      <dgm:spPr/>
      <dgm:t>
        <a:bodyPr/>
        <a:lstStyle/>
        <a:p>
          <a:endParaRPr lang="en-US"/>
        </a:p>
      </dgm:t>
    </dgm:pt>
    <dgm:pt modelId="{EC6DC82E-DC18-4EEC-8A7C-C92233A5D3B5}" type="sibTrans" cxnId="{4C4BAF02-191A-4B58-A0BC-68A8E75F34D8}">
      <dgm:prSet/>
      <dgm:spPr/>
      <dgm:t>
        <a:bodyPr/>
        <a:lstStyle/>
        <a:p>
          <a:endParaRPr lang="en-US"/>
        </a:p>
      </dgm:t>
    </dgm:pt>
    <dgm:pt modelId="{8E7CE5F7-6F4D-4B97-9D4B-4060DA6AD145}">
      <dgm:prSet phldrT="[Text]"/>
      <dgm:spPr/>
      <dgm:t>
        <a:bodyPr/>
        <a:lstStyle/>
        <a:p>
          <a:r>
            <a:rPr lang="en-US" dirty="0"/>
            <a:t>Scenarios with decentralized heat pumps installed locally at each building as in Scenarios D and F will require electrical distribution system upgrades.</a:t>
          </a:r>
        </a:p>
      </dgm:t>
    </dgm:pt>
    <dgm:pt modelId="{E90B8E18-75DB-4F8C-987A-C60FC1ED2C15}" type="parTrans" cxnId="{BA9FEA44-8840-4F79-A714-1D68956DC516}">
      <dgm:prSet/>
      <dgm:spPr/>
      <dgm:t>
        <a:bodyPr/>
        <a:lstStyle/>
        <a:p>
          <a:endParaRPr lang="en-US"/>
        </a:p>
      </dgm:t>
    </dgm:pt>
    <dgm:pt modelId="{59C83A85-C7BD-4D3C-A8B5-ECAA89110F4E}" type="sibTrans" cxnId="{BA9FEA44-8840-4F79-A714-1D68956DC516}">
      <dgm:prSet/>
      <dgm:spPr/>
      <dgm:t>
        <a:bodyPr/>
        <a:lstStyle/>
        <a:p>
          <a:endParaRPr lang="en-US"/>
        </a:p>
      </dgm:t>
    </dgm:pt>
    <dgm:pt modelId="{B37CFD07-C24C-4B2D-AF3C-286A7D297A0F}">
      <dgm:prSet phldrT="[Text]"/>
      <dgm:spPr/>
      <dgm:t>
        <a:bodyPr/>
        <a:lstStyle/>
        <a:p>
          <a:r>
            <a:rPr lang="en-US" dirty="0"/>
            <a:t>Decentralizing with heat pumps sized to meet 100% peak load (Scenario F-2) has the largest electrical needs and is expected to exceed the current 100MW interconnection limit.</a:t>
          </a:r>
        </a:p>
      </dgm:t>
    </dgm:pt>
    <dgm:pt modelId="{BCD59175-C085-448D-8B83-2FADBEA57021}" type="parTrans" cxnId="{DF94FEC2-8B3E-461F-9590-78EA5E22B3C1}">
      <dgm:prSet/>
      <dgm:spPr/>
      <dgm:t>
        <a:bodyPr/>
        <a:lstStyle/>
        <a:p>
          <a:endParaRPr lang="en-US"/>
        </a:p>
      </dgm:t>
    </dgm:pt>
    <dgm:pt modelId="{713E7340-20CE-4D34-9C14-9543A5411C83}" type="sibTrans" cxnId="{DF94FEC2-8B3E-461F-9590-78EA5E22B3C1}">
      <dgm:prSet/>
      <dgm:spPr/>
      <dgm:t>
        <a:bodyPr/>
        <a:lstStyle/>
        <a:p>
          <a:endParaRPr lang="en-US"/>
        </a:p>
      </dgm:t>
    </dgm:pt>
    <dgm:pt modelId="{C8D8C8AF-BDB8-4F46-8B7F-F78D868C40B4}">
      <dgm:prSet phldrT="[Text]"/>
      <dgm:spPr/>
      <dgm:t>
        <a:bodyPr/>
        <a:lstStyle/>
        <a:p>
          <a:r>
            <a:rPr lang="en-US" dirty="0"/>
            <a:t>Natural Gas Peaking Benefits</a:t>
          </a:r>
        </a:p>
      </dgm:t>
    </dgm:pt>
    <dgm:pt modelId="{09CA9B3D-C3C2-4D57-AD4A-A46F9B6BC69C}" type="parTrans" cxnId="{B9AF9806-3BE6-4AA0-BA3F-E7CCABCD9585}">
      <dgm:prSet/>
      <dgm:spPr/>
      <dgm:t>
        <a:bodyPr/>
        <a:lstStyle/>
        <a:p>
          <a:endParaRPr lang="en-US"/>
        </a:p>
      </dgm:t>
    </dgm:pt>
    <dgm:pt modelId="{80B530F4-79D1-483F-97CC-FA7E9C0311DD}" type="sibTrans" cxnId="{B9AF9806-3BE6-4AA0-BA3F-E7CCABCD9585}">
      <dgm:prSet/>
      <dgm:spPr/>
      <dgm:t>
        <a:bodyPr/>
        <a:lstStyle/>
        <a:p>
          <a:endParaRPr lang="en-US"/>
        </a:p>
      </dgm:t>
    </dgm:pt>
    <dgm:pt modelId="{24D9027F-DC0C-4BE9-BF9C-533E3035B7F4}">
      <dgm:prSet phldrT="[Text]"/>
      <dgm:spPr/>
      <dgm:t>
        <a:bodyPr/>
        <a:lstStyle/>
        <a:p>
          <a:r>
            <a:rPr lang="en-US" dirty="0"/>
            <a:t>Flexibility</a:t>
          </a:r>
        </a:p>
      </dgm:t>
    </dgm:pt>
    <dgm:pt modelId="{94325CAC-B607-4A7A-BCD0-14C288AB3284}" type="parTrans" cxnId="{DF9BF6C3-0EAD-4107-81BE-524EE99EAC43}">
      <dgm:prSet/>
      <dgm:spPr/>
      <dgm:t>
        <a:bodyPr/>
        <a:lstStyle/>
        <a:p>
          <a:endParaRPr lang="en-US"/>
        </a:p>
      </dgm:t>
    </dgm:pt>
    <dgm:pt modelId="{1FE5D65A-522D-4A90-84E1-4E787954B9B4}" type="sibTrans" cxnId="{DF9BF6C3-0EAD-4107-81BE-524EE99EAC43}">
      <dgm:prSet/>
      <dgm:spPr/>
      <dgm:t>
        <a:bodyPr/>
        <a:lstStyle/>
        <a:p>
          <a:endParaRPr lang="en-US"/>
        </a:p>
      </dgm:t>
    </dgm:pt>
    <dgm:pt modelId="{20B04173-8BD0-4D25-926B-89E19BE7FA62}">
      <dgm:prSet phldrT="[Text]"/>
      <dgm:spPr/>
      <dgm:t>
        <a:bodyPr/>
        <a:lstStyle/>
        <a:p>
          <a:r>
            <a:rPr lang="en-US" dirty="0"/>
            <a:t>Redundancy for emergency</a:t>
          </a:r>
        </a:p>
      </dgm:t>
    </dgm:pt>
    <dgm:pt modelId="{404E0A8E-8692-48B0-A138-7DED17580D2C}" type="parTrans" cxnId="{E18582EA-7895-4224-AD6A-16648DF5074B}">
      <dgm:prSet/>
      <dgm:spPr/>
      <dgm:t>
        <a:bodyPr/>
        <a:lstStyle/>
        <a:p>
          <a:endParaRPr lang="en-US"/>
        </a:p>
      </dgm:t>
    </dgm:pt>
    <dgm:pt modelId="{744D26AB-FEBF-487A-941B-9AF6E619DC41}" type="sibTrans" cxnId="{E18582EA-7895-4224-AD6A-16648DF5074B}">
      <dgm:prSet/>
      <dgm:spPr/>
      <dgm:t>
        <a:bodyPr/>
        <a:lstStyle/>
        <a:p>
          <a:endParaRPr lang="en-US"/>
        </a:p>
      </dgm:t>
    </dgm:pt>
    <dgm:pt modelId="{7D9812C6-3729-41ED-9691-BC039F4EE51F}">
      <dgm:prSet phldrT="[Text]"/>
      <dgm:spPr/>
      <dgm:t>
        <a:bodyPr/>
        <a:lstStyle/>
        <a:p>
          <a:r>
            <a:rPr lang="en-US" dirty="0"/>
            <a:t>Building Improvements</a:t>
          </a:r>
        </a:p>
      </dgm:t>
    </dgm:pt>
    <dgm:pt modelId="{F450B2EE-43EE-48A6-87E5-28B4E2389C36}" type="parTrans" cxnId="{E47A50DB-A231-4D01-A703-85C49957ABAC}">
      <dgm:prSet/>
      <dgm:spPr/>
      <dgm:t>
        <a:bodyPr/>
        <a:lstStyle/>
        <a:p>
          <a:endParaRPr lang="en-US"/>
        </a:p>
      </dgm:t>
    </dgm:pt>
    <dgm:pt modelId="{7B55035B-C21B-4D4F-9318-E3C96792E62C}" type="sibTrans" cxnId="{E47A50DB-A231-4D01-A703-85C49957ABAC}">
      <dgm:prSet/>
      <dgm:spPr/>
      <dgm:t>
        <a:bodyPr/>
        <a:lstStyle/>
        <a:p>
          <a:endParaRPr lang="en-US"/>
        </a:p>
      </dgm:t>
    </dgm:pt>
    <dgm:pt modelId="{2D14F175-4190-4ABA-AF1B-C1A8C1FFF74E}">
      <dgm:prSet phldrT="[Text]"/>
      <dgm:spPr/>
      <dgm:t>
        <a:bodyPr/>
        <a:lstStyle/>
        <a:p>
          <a:r>
            <a:rPr lang="en-US" dirty="0"/>
            <a:t>Address direct steam uses by hot water conversion or point-of-use steam generation</a:t>
          </a:r>
        </a:p>
      </dgm:t>
    </dgm:pt>
    <dgm:pt modelId="{361640E7-BF53-445E-847B-2EA3E266B3AF}" type="parTrans" cxnId="{6CF2B499-ADC6-4CED-8528-D98A3152824B}">
      <dgm:prSet/>
      <dgm:spPr/>
      <dgm:t>
        <a:bodyPr/>
        <a:lstStyle/>
        <a:p>
          <a:endParaRPr lang="en-US"/>
        </a:p>
      </dgm:t>
    </dgm:pt>
    <dgm:pt modelId="{707E000B-28B5-489F-BCAA-916921C93450}" type="sibTrans" cxnId="{6CF2B499-ADC6-4CED-8528-D98A3152824B}">
      <dgm:prSet/>
      <dgm:spPr/>
      <dgm:t>
        <a:bodyPr/>
        <a:lstStyle/>
        <a:p>
          <a:endParaRPr lang="en-US"/>
        </a:p>
      </dgm:t>
    </dgm:pt>
    <dgm:pt modelId="{8DE7B709-07B6-4AE6-924D-E1B302C1DA4D}">
      <dgm:prSet phldrT="[Text]"/>
      <dgm:spPr/>
      <dgm:t>
        <a:bodyPr/>
        <a:lstStyle/>
        <a:p>
          <a:r>
            <a:rPr lang="en-US" dirty="0"/>
            <a:t>Infrastructure Scenarios</a:t>
          </a:r>
        </a:p>
      </dgm:t>
    </dgm:pt>
    <dgm:pt modelId="{C7425ABD-5AF6-42FB-A3A4-6C0C73609139}" type="parTrans" cxnId="{9702A69F-F75C-475D-8F60-1B0EDF25214B}">
      <dgm:prSet/>
      <dgm:spPr/>
      <dgm:t>
        <a:bodyPr/>
        <a:lstStyle/>
        <a:p>
          <a:endParaRPr lang="en-US"/>
        </a:p>
      </dgm:t>
    </dgm:pt>
    <dgm:pt modelId="{D5AD1768-CB74-4FE0-97C6-F9E79105F09B}" type="sibTrans" cxnId="{9702A69F-F75C-475D-8F60-1B0EDF25214B}">
      <dgm:prSet/>
      <dgm:spPr/>
      <dgm:t>
        <a:bodyPr/>
        <a:lstStyle/>
        <a:p>
          <a:endParaRPr lang="en-US"/>
        </a:p>
      </dgm:t>
    </dgm:pt>
    <dgm:pt modelId="{58855478-2CD4-4605-ABE2-8CE0CDBF350F}">
      <dgm:prSet phldrT="[Text]"/>
      <dgm:spPr/>
      <dgm:t>
        <a:bodyPr/>
        <a:lstStyle/>
        <a:p>
          <a:r>
            <a:rPr lang="en-US" dirty="0"/>
            <a:t>Emission Reduction</a:t>
          </a:r>
        </a:p>
      </dgm:t>
    </dgm:pt>
    <dgm:pt modelId="{1348CD88-6D1A-4979-8046-E1EF87697F66}" type="parTrans" cxnId="{4AA7920F-0DCA-4777-BC53-12C44E3523AD}">
      <dgm:prSet/>
      <dgm:spPr/>
      <dgm:t>
        <a:bodyPr/>
        <a:lstStyle/>
        <a:p>
          <a:endParaRPr lang="en-US"/>
        </a:p>
      </dgm:t>
    </dgm:pt>
    <dgm:pt modelId="{FF008FA7-168F-4CA8-8043-101AA8569C84}" type="sibTrans" cxnId="{4AA7920F-0DCA-4777-BC53-12C44E3523AD}">
      <dgm:prSet/>
      <dgm:spPr/>
      <dgm:t>
        <a:bodyPr/>
        <a:lstStyle/>
        <a:p>
          <a:endParaRPr lang="en-US"/>
        </a:p>
      </dgm:t>
    </dgm:pt>
    <dgm:pt modelId="{424BE576-180C-43C5-A147-AB21734B86E3}">
      <dgm:prSet phldrT="[Text]"/>
      <dgm:spPr/>
      <dgm:t>
        <a:bodyPr/>
        <a:lstStyle/>
        <a:p>
          <a:r>
            <a:rPr lang="en-US" dirty="0"/>
            <a:t>Relatively higher added CAPEX to completely eliminate carbon emissions reduction via electrification of peak load</a:t>
          </a:r>
        </a:p>
      </dgm:t>
    </dgm:pt>
    <dgm:pt modelId="{B51CEE8F-2219-4015-BB3F-C43C53610D03}" type="parTrans" cxnId="{A404612C-8FF4-4C23-BD14-6A2196D08157}">
      <dgm:prSet/>
      <dgm:spPr/>
      <dgm:t>
        <a:bodyPr/>
        <a:lstStyle/>
        <a:p>
          <a:endParaRPr lang="en-US"/>
        </a:p>
      </dgm:t>
    </dgm:pt>
    <dgm:pt modelId="{69EE7E54-E1C1-426F-993F-D1B314B2948B}" type="sibTrans" cxnId="{A404612C-8FF4-4C23-BD14-6A2196D08157}">
      <dgm:prSet/>
      <dgm:spPr/>
      <dgm:t>
        <a:bodyPr/>
        <a:lstStyle/>
        <a:p>
          <a:endParaRPr lang="en-US"/>
        </a:p>
      </dgm:t>
    </dgm:pt>
    <dgm:pt modelId="{CF46454C-1373-4E23-89F6-65AC7454DE16}">
      <dgm:prSet/>
      <dgm:spPr/>
      <dgm:t>
        <a:bodyPr/>
        <a:lstStyle/>
        <a:p>
          <a:r>
            <a:rPr lang="en-US" dirty="0"/>
            <a:t>Peak load electrification more expensive per unit of carbon reduction</a:t>
          </a:r>
        </a:p>
      </dgm:t>
    </dgm:pt>
    <dgm:pt modelId="{9CF180EE-3C63-43AC-8DC7-FF255968D620}" type="parTrans" cxnId="{15436AA8-03B9-4338-8787-072D8032A977}">
      <dgm:prSet/>
      <dgm:spPr/>
      <dgm:t>
        <a:bodyPr/>
        <a:lstStyle/>
        <a:p>
          <a:endParaRPr lang="en-US"/>
        </a:p>
      </dgm:t>
    </dgm:pt>
    <dgm:pt modelId="{66BFE522-50DE-4A01-82B0-E7ACBCEB45C9}" type="sibTrans" cxnId="{15436AA8-03B9-4338-8787-072D8032A977}">
      <dgm:prSet/>
      <dgm:spPr/>
      <dgm:t>
        <a:bodyPr/>
        <a:lstStyle/>
        <a:p>
          <a:endParaRPr lang="en-US"/>
        </a:p>
      </dgm:t>
    </dgm:pt>
    <dgm:pt modelId="{0BA6B87F-0A76-4744-B41A-E5A41773A69C}">
      <dgm:prSet phldrT="[Text]"/>
      <dgm:spPr/>
      <dgm:t>
        <a:bodyPr/>
        <a:lstStyle/>
        <a:p>
          <a:r>
            <a:rPr lang="en-US" dirty="0"/>
            <a:t>Bridging fuel -while utility infrastructure catches up</a:t>
          </a:r>
        </a:p>
      </dgm:t>
    </dgm:pt>
    <dgm:pt modelId="{57B063C6-4D66-493F-BC6C-A0A6258A9AC8}" type="parTrans" cxnId="{CD318935-D002-4237-BE40-A4E74B498072}">
      <dgm:prSet/>
      <dgm:spPr/>
      <dgm:t>
        <a:bodyPr/>
        <a:lstStyle/>
        <a:p>
          <a:endParaRPr lang="en-US"/>
        </a:p>
      </dgm:t>
    </dgm:pt>
    <dgm:pt modelId="{8450BB7B-D522-4A90-811C-2F75A79D2B7E}" type="sibTrans" cxnId="{CD318935-D002-4237-BE40-A4E74B498072}">
      <dgm:prSet/>
      <dgm:spPr/>
      <dgm:t>
        <a:bodyPr/>
        <a:lstStyle/>
        <a:p>
          <a:endParaRPr lang="en-US"/>
        </a:p>
      </dgm:t>
    </dgm:pt>
    <dgm:pt modelId="{D1DC9AE9-C3CB-498A-9F29-57EE6B1621EA}">
      <dgm:prSet phldrT="[Text]"/>
      <dgm:spPr/>
      <dgm:t>
        <a:bodyPr/>
        <a:lstStyle/>
        <a:p>
          <a:r>
            <a:rPr lang="en-US" dirty="0"/>
            <a:t>Manages capital spend</a:t>
          </a:r>
        </a:p>
      </dgm:t>
    </dgm:pt>
    <dgm:pt modelId="{8524893C-2ED2-4987-8E27-8385158A6EBF}" type="parTrans" cxnId="{B9387277-4065-4BDC-A5F3-50B2822C665C}">
      <dgm:prSet/>
      <dgm:spPr/>
      <dgm:t>
        <a:bodyPr/>
        <a:lstStyle/>
        <a:p>
          <a:endParaRPr lang="en-US"/>
        </a:p>
      </dgm:t>
    </dgm:pt>
    <dgm:pt modelId="{2BE44A90-F28B-4D2D-8539-D6090ED473E0}" type="sibTrans" cxnId="{B9387277-4065-4BDC-A5F3-50B2822C665C}">
      <dgm:prSet/>
      <dgm:spPr/>
      <dgm:t>
        <a:bodyPr/>
        <a:lstStyle/>
        <a:p>
          <a:endParaRPr lang="en-US"/>
        </a:p>
      </dgm:t>
    </dgm:pt>
    <dgm:pt modelId="{B94B1406-5CE5-464E-BB59-583BCCA17D46}">
      <dgm:prSet phldrT="[Text]"/>
      <dgm:spPr/>
      <dgm:t>
        <a:bodyPr/>
        <a:lstStyle/>
        <a:p>
          <a:r>
            <a:rPr lang="en-US" dirty="0"/>
            <a:t>Future renewable fuel currently under development for transportation industries</a:t>
          </a:r>
        </a:p>
      </dgm:t>
    </dgm:pt>
    <dgm:pt modelId="{6371C713-79A2-479E-8A2B-7CCE1E1B8EB3}" type="parTrans" cxnId="{38C71601-D1E5-4532-B51B-DE6D16D37D61}">
      <dgm:prSet/>
      <dgm:spPr/>
      <dgm:t>
        <a:bodyPr/>
        <a:lstStyle/>
        <a:p>
          <a:endParaRPr lang="en-US"/>
        </a:p>
      </dgm:t>
    </dgm:pt>
    <dgm:pt modelId="{CF9C74BA-F8F1-46AE-84D5-587381C9035E}" type="sibTrans" cxnId="{38C71601-D1E5-4532-B51B-DE6D16D37D61}">
      <dgm:prSet/>
      <dgm:spPr/>
      <dgm:t>
        <a:bodyPr/>
        <a:lstStyle/>
        <a:p>
          <a:endParaRPr lang="en-US"/>
        </a:p>
      </dgm:t>
    </dgm:pt>
    <dgm:pt modelId="{1D50B0A0-7AB2-4713-AC9F-3C0EC666052D}">
      <dgm:prSet phldrT="[Text]"/>
      <dgm:spPr/>
      <dgm:t>
        <a:bodyPr/>
        <a:lstStyle/>
        <a:p>
          <a:r>
            <a:rPr lang="en-US" dirty="0"/>
            <a:t>Reuse of existing infrastructure and backup power assets</a:t>
          </a:r>
        </a:p>
      </dgm:t>
    </dgm:pt>
    <dgm:pt modelId="{0551F9B3-7B1F-43E6-AAC5-BEB753240AE5}" type="parTrans" cxnId="{04CA7BCE-662E-4FE5-BFE9-9661108A925F}">
      <dgm:prSet/>
      <dgm:spPr/>
      <dgm:t>
        <a:bodyPr/>
        <a:lstStyle/>
        <a:p>
          <a:endParaRPr lang="en-US"/>
        </a:p>
      </dgm:t>
    </dgm:pt>
    <dgm:pt modelId="{E7E62164-054B-411B-A4EF-908BDBB46179}" type="sibTrans" cxnId="{04CA7BCE-662E-4FE5-BFE9-9661108A925F}">
      <dgm:prSet/>
      <dgm:spPr/>
      <dgm:t>
        <a:bodyPr/>
        <a:lstStyle/>
        <a:p>
          <a:endParaRPr lang="en-US"/>
        </a:p>
      </dgm:t>
    </dgm:pt>
    <dgm:pt modelId="{25C1D97D-E8AE-4CD0-ABAB-911914AA4308}">
      <dgm:prSet phldrT="[Text]"/>
      <dgm:spPr/>
      <dgm:t>
        <a:bodyPr/>
        <a:lstStyle/>
        <a:p>
          <a:r>
            <a:rPr lang="en-US" dirty="0"/>
            <a:t>Retrofit or replace HVAC systems in buildings with high (&gt;180°F) hot water supply temperature requirements</a:t>
          </a:r>
        </a:p>
      </dgm:t>
    </dgm:pt>
    <dgm:pt modelId="{A6B7CE86-8B29-488B-824F-7884290E38DB}" type="parTrans" cxnId="{A76D2C4C-162F-4446-A69E-003CCFECBECB}">
      <dgm:prSet/>
      <dgm:spPr/>
      <dgm:t>
        <a:bodyPr/>
        <a:lstStyle/>
        <a:p>
          <a:endParaRPr lang="en-US"/>
        </a:p>
      </dgm:t>
    </dgm:pt>
    <dgm:pt modelId="{7CFAEAF1-DCC1-4A3A-972D-05D7106B5A74}" type="sibTrans" cxnId="{A76D2C4C-162F-4446-A69E-003CCFECBECB}">
      <dgm:prSet/>
      <dgm:spPr/>
      <dgm:t>
        <a:bodyPr/>
        <a:lstStyle/>
        <a:p>
          <a:endParaRPr lang="en-US"/>
        </a:p>
      </dgm:t>
    </dgm:pt>
    <dgm:pt modelId="{9019CF0D-8103-47C5-BA28-C61A89CC9069}">
      <dgm:prSet phldrT="[Text]"/>
      <dgm:spPr/>
      <dgm:t>
        <a:bodyPr/>
        <a:lstStyle/>
        <a:p>
          <a:r>
            <a:rPr lang="en-US" dirty="0"/>
            <a:t>Lower supply water temperatures improve heat pump performance, but early HVAC replacement may not be cost effective</a:t>
          </a:r>
        </a:p>
      </dgm:t>
    </dgm:pt>
    <dgm:pt modelId="{BE994579-958F-48E4-9991-91422FEE64AF}" type="parTrans" cxnId="{A39A09BA-D4E9-4AE6-8C1F-FB9AE8FEE506}">
      <dgm:prSet/>
      <dgm:spPr/>
      <dgm:t>
        <a:bodyPr/>
        <a:lstStyle/>
        <a:p>
          <a:endParaRPr lang="en-US"/>
        </a:p>
      </dgm:t>
    </dgm:pt>
    <dgm:pt modelId="{F2B63874-DD67-421B-8993-A2BC406B2B9F}" type="sibTrans" cxnId="{A39A09BA-D4E9-4AE6-8C1F-FB9AE8FEE506}">
      <dgm:prSet/>
      <dgm:spPr/>
      <dgm:t>
        <a:bodyPr/>
        <a:lstStyle/>
        <a:p>
          <a:endParaRPr lang="en-US"/>
        </a:p>
      </dgm:t>
    </dgm:pt>
    <dgm:pt modelId="{F51369C7-8A37-4206-A252-AF549653AF6D}">
      <dgm:prSet phldrT="[Text]"/>
      <dgm:spPr/>
      <dgm:t>
        <a:bodyPr/>
        <a:lstStyle/>
        <a:p>
          <a:r>
            <a:rPr lang="en-US" dirty="0"/>
            <a:t>Renovation approval and timing</a:t>
          </a:r>
        </a:p>
      </dgm:t>
    </dgm:pt>
    <dgm:pt modelId="{CB91851C-901A-41BB-8827-853F58F16CB1}" type="parTrans" cxnId="{7C51B9B2-AA4D-4485-B542-25B05CFD53D8}">
      <dgm:prSet/>
      <dgm:spPr/>
      <dgm:t>
        <a:bodyPr/>
        <a:lstStyle/>
        <a:p>
          <a:endParaRPr lang="en-US"/>
        </a:p>
      </dgm:t>
    </dgm:pt>
    <dgm:pt modelId="{AD413870-210B-4D2E-A64A-4C572DCE510E}" type="sibTrans" cxnId="{7C51B9B2-AA4D-4485-B542-25B05CFD53D8}">
      <dgm:prSet/>
      <dgm:spPr/>
      <dgm:t>
        <a:bodyPr/>
        <a:lstStyle/>
        <a:p>
          <a:endParaRPr lang="en-US"/>
        </a:p>
      </dgm:t>
    </dgm:pt>
    <dgm:pt modelId="{A82E71BF-C841-4039-AB18-23AEBE35C51F}">
      <dgm:prSet phldrT="[Text]"/>
      <dgm:spPr/>
      <dgm:t>
        <a:bodyPr/>
        <a:lstStyle/>
        <a:p>
          <a:r>
            <a:rPr lang="en-US" dirty="0"/>
            <a:t>Hazardous materials may increase project costs</a:t>
          </a:r>
        </a:p>
      </dgm:t>
    </dgm:pt>
    <dgm:pt modelId="{9A18C2BF-0753-4682-A502-8C16E8B1FA06}" type="parTrans" cxnId="{B3F997DF-B1EF-4B83-A327-F2FF140EC3F5}">
      <dgm:prSet/>
      <dgm:spPr/>
      <dgm:t>
        <a:bodyPr/>
        <a:lstStyle/>
        <a:p>
          <a:endParaRPr lang="en-US"/>
        </a:p>
      </dgm:t>
    </dgm:pt>
    <dgm:pt modelId="{67521CA5-F07D-4839-843E-9882A8015209}" type="sibTrans" cxnId="{B3F997DF-B1EF-4B83-A327-F2FF140EC3F5}">
      <dgm:prSet/>
      <dgm:spPr/>
      <dgm:t>
        <a:bodyPr/>
        <a:lstStyle/>
        <a:p>
          <a:endParaRPr lang="en-US"/>
        </a:p>
      </dgm:t>
    </dgm:pt>
    <dgm:pt modelId="{5C917380-99E2-4995-9235-223EEC7B94DD}">
      <dgm:prSet/>
      <dgm:spPr/>
      <dgm:t>
        <a:bodyPr/>
        <a:lstStyle/>
        <a:p>
          <a:r>
            <a:rPr lang="en-US" dirty="0"/>
            <a:t>Piping material decisions: temperature and pressure</a:t>
          </a:r>
        </a:p>
      </dgm:t>
    </dgm:pt>
    <dgm:pt modelId="{C5146371-F901-4C04-B7D4-32CCB7884499}" type="parTrans" cxnId="{A80A3280-7444-49D7-813D-7A971378EEEE}">
      <dgm:prSet/>
      <dgm:spPr/>
      <dgm:t>
        <a:bodyPr/>
        <a:lstStyle/>
        <a:p>
          <a:endParaRPr lang="en-US"/>
        </a:p>
      </dgm:t>
    </dgm:pt>
    <dgm:pt modelId="{BEDE947F-42BE-464F-AC33-C9D958B2CE6C}" type="sibTrans" cxnId="{A80A3280-7444-49D7-813D-7A971378EEEE}">
      <dgm:prSet/>
      <dgm:spPr/>
      <dgm:t>
        <a:bodyPr/>
        <a:lstStyle/>
        <a:p>
          <a:endParaRPr lang="en-US"/>
        </a:p>
      </dgm:t>
    </dgm:pt>
    <dgm:pt modelId="{9539E6A6-4039-4715-9954-D2BF6CBC27AA}">
      <dgm:prSet/>
      <dgm:spPr/>
      <dgm:t>
        <a:bodyPr/>
        <a:lstStyle/>
        <a:p>
          <a:r>
            <a:rPr lang="en-US" dirty="0"/>
            <a:t>Centralized solution is preferred over decentralized</a:t>
          </a:r>
        </a:p>
      </dgm:t>
    </dgm:pt>
    <dgm:pt modelId="{090DDBA9-2EF5-4C09-9663-A5DF9A85AE9E}" type="parTrans" cxnId="{91D818FC-97AC-459B-BEC4-54D8D6ABF1CF}">
      <dgm:prSet/>
      <dgm:spPr/>
      <dgm:t>
        <a:bodyPr/>
        <a:lstStyle/>
        <a:p>
          <a:endParaRPr lang="en-US"/>
        </a:p>
      </dgm:t>
    </dgm:pt>
    <dgm:pt modelId="{479E7D8D-CDDD-4FFB-8B1A-467173AE8F84}" type="sibTrans" cxnId="{91D818FC-97AC-459B-BEC4-54D8D6ABF1CF}">
      <dgm:prSet/>
      <dgm:spPr/>
      <dgm:t>
        <a:bodyPr/>
        <a:lstStyle/>
        <a:p>
          <a:endParaRPr lang="en-US"/>
        </a:p>
      </dgm:t>
    </dgm:pt>
    <dgm:pt modelId="{98D564B9-3FC0-45F2-BF11-E6EC7AD53947}">
      <dgm:prSet/>
      <dgm:spPr/>
      <dgm:t>
        <a:bodyPr/>
        <a:lstStyle/>
        <a:p>
          <a:r>
            <a:rPr lang="en-US" dirty="0"/>
            <a:t>Land area needs for geothermal</a:t>
          </a:r>
        </a:p>
      </dgm:t>
    </dgm:pt>
    <dgm:pt modelId="{F5459631-A91F-4508-A3D3-D1A6B523021D}" type="parTrans" cxnId="{BEFCD330-66A2-40CB-87B6-F69C5FB54999}">
      <dgm:prSet/>
      <dgm:spPr/>
      <dgm:t>
        <a:bodyPr/>
        <a:lstStyle/>
        <a:p>
          <a:endParaRPr lang="en-US"/>
        </a:p>
      </dgm:t>
    </dgm:pt>
    <dgm:pt modelId="{672DC374-D543-4E3C-9F44-45B8CF3960C5}" type="sibTrans" cxnId="{BEFCD330-66A2-40CB-87B6-F69C5FB54999}">
      <dgm:prSet/>
      <dgm:spPr/>
      <dgm:t>
        <a:bodyPr/>
        <a:lstStyle/>
        <a:p>
          <a:endParaRPr lang="en-US"/>
        </a:p>
      </dgm:t>
    </dgm:pt>
    <dgm:pt modelId="{09070DA5-B8D4-4A98-A0CD-A639ACE1288C}">
      <dgm:prSet/>
      <dgm:spPr/>
      <dgm:t>
        <a:bodyPr/>
        <a:lstStyle/>
        <a:p>
          <a:r>
            <a:rPr lang="en-US" dirty="0"/>
            <a:t>85% reduction is achievable without 100% electrification</a:t>
          </a:r>
        </a:p>
      </dgm:t>
    </dgm:pt>
    <dgm:pt modelId="{FE19C6CF-E716-481C-945F-95CB1220DD32}" type="parTrans" cxnId="{263F1C21-E9A8-4FAD-9A8C-3B32BB76387D}">
      <dgm:prSet/>
      <dgm:spPr/>
      <dgm:t>
        <a:bodyPr/>
        <a:lstStyle/>
        <a:p>
          <a:endParaRPr lang="en-US"/>
        </a:p>
      </dgm:t>
    </dgm:pt>
    <dgm:pt modelId="{0B9D78BA-E065-4C6B-9671-8932C44F13C7}" type="sibTrans" cxnId="{263F1C21-E9A8-4FAD-9A8C-3B32BB76387D}">
      <dgm:prSet/>
      <dgm:spPr/>
      <dgm:t>
        <a:bodyPr/>
        <a:lstStyle/>
        <a:p>
          <a:endParaRPr lang="en-US"/>
        </a:p>
      </dgm:t>
    </dgm:pt>
    <dgm:pt modelId="{8F361790-6F6D-49AA-85C2-EEDA08B755D0}" type="pres">
      <dgm:prSet presAssocID="{69FF2EF0-28ED-44E6-A40F-7427CDCACB71}" presName="Name0" presStyleCnt="0">
        <dgm:presLayoutVars>
          <dgm:dir/>
          <dgm:animLvl val="lvl"/>
          <dgm:resizeHandles val="exact"/>
        </dgm:presLayoutVars>
      </dgm:prSet>
      <dgm:spPr/>
    </dgm:pt>
    <dgm:pt modelId="{E73F10CB-56B6-4A76-B8B9-0D6B0149731A}" type="pres">
      <dgm:prSet presAssocID="{621A93B3-8B00-407D-965E-0EDF2C8713EE}" presName="composite" presStyleCnt="0"/>
      <dgm:spPr/>
    </dgm:pt>
    <dgm:pt modelId="{C34306A0-0676-40BD-9B0D-489676091516}" type="pres">
      <dgm:prSet presAssocID="{621A93B3-8B00-407D-965E-0EDF2C8713EE}" presName="parTx" presStyleLbl="alignNode1" presStyleIdx="0" presStyleCnt="5">
        <dgm:presLayoutVars>
          <dgm:chMax val="0"/>
          <dgm:chPref val="0"/>
          <dgm:bulletEnabled val="1"/>
        </dgm:presLayoutVars>
      </dgm:prSet>
      <dgm:spPr/>
    </dgm:pt>
    <dgm:pt modelId="{5D45D00E-5ED4-4C0F-8532-CFBE26F5ECDF}" type="pres">
      <dgm:prSet presAssocID="{621A93B3-8B00-407D-965E-0EDF2C8713EE}" presName="desTx" presStyleLbl="alignAccFollowNode1" presStyleIdx="0" presStyleCnt="5">
        <dgm:presLayoutVars>
          <dgm:bulletEnabled val="1"/>
        </dgm:presLayoutVars>
      </dgm:prSet>
      <dgm:spPr/>
    </dgm:pt>
    <dgm:pt modelId="{7FFA4557-979D-4A63-8CA0-93DB5E0CE1FE}" type="pres">
      <dgm:prSet presAssocID="{EC6DC82E-DC18-4EEC-8A7C-C92233A5D3B5}" presName="space" presStyleCnt="0"/>
      <dgm:spPr/>
    </dgm:pt>
    <dgm:pt modelId="{0730C9FD-66B9-413C-9D5F-E884C9C1ECC8}" type="pres">
      <dgm:prSet presAssocID="{C8D8C8AF-BDB8-4F46-8B7F-F78D868C40B4}" presName="composite" presStyleCnt="0"/>
      <dgm:spPr/>
    </dgm:pt>
    <dgm:pt modelId="{61C65597-7304-4272-83E4-9B0D7E3B9FF7}" type="pres">
      <dgm:prSet presAssocID="{C8D8C8AF-BDB8-4F46-8B7F-F78D868C40B4}" presName="parTx" presStyleLbl="alignNode1" presStyleIdx="1" presStyleCnt="5">
        <dgm:presLayoutVars>
          <dgm:chMax val="0"/>
          <dgm:chPref val="0"/>
          <dgm:bulletEnabled val="1"/>
        </dgm:presLayoutVars>
      </dgm:prSet>
      <dgm:spPr/>
    </dgm:pt>
    <dgm:pt modelId="{3F4A856E-6F11-4427-9BEE-A76C3A19148F}" type="pres">
      <dgm:prSet presAssocID="{C8D8C8AF-BDB8-4F46-8B7F-F78D868C40B4}" presName="desTx" presStyleLbl="alignAccFollowNode1" presStyleIdx="1" presStyleCnt="5">
        <dgm:presLayoutVars>
          <dgm:bulletEnabled val="1"/>
        </dgm:presLayoutVars>
      </dgm:prSet>
      <dgm:spPr/>
    </dgm:pt>
    <dgm:pt modelId="{12681B30-D20A-4F98-95F1-14BA1CE6F3E5}" type="pres">
      <dgm:prSet presAssocID="{80B530F4-79D1-483F-97CC-FA7E9C0311DD}" presName="space" presStyleCnt="0"/>
      <dgm:spPr/>
    </dgm:pt>
    <dgm:pt modelId="{72904138-2FAB-4FF1-A33D-99E83C29F155}" type="pres">
      <dgm:prSet presAssocID="{7D9812C6-3729-41ED-9691-BC039F4EE51F}" presName="composite" presStyleCnt="0"/>
      <dgm:spPr/>
    </dgm:pt>
    <dgm:pt modelId="{53841B94-132A-4CBB-9E6E-D165A550DF64}" type="pres">
      <dgm:prSet presAssocID="{7D9812C6-3729-41ED-9691-BC039F4EE51F}" presName="parTx" presStyleLbl="alignNode1" presStyleIdx="2" presStyleCnt="5">
        <dgm:presLayoutVars>
          <dgm:chMax val="0"/>
          <dgm:chPref val="0"/>
          <dgm:bulletEnabled val="1"/>
        </dgm:presLayoutVars>
      </dgm:prSet>
      <dgm:spPr/>
    </dgm:pt>
    <dgm:pt modelId="{B51CD365-4846-4A7C-B0C9-B486AF715474}" type="pres">
      <dgm:prSet presAssocID="{7D9812C6-3729-41ED-9691-BC039F4EE51F}" presName="desTx" presStyleLbl="alignAccFollowNode1" presStyleIdx="2" presStyleCnt="5">
        <dgm:presLayoutVars>
          <dgm:bulletEnabled val="1"/>
        </dgm:presLayoutVars>
      </dgm:prSet>
      <dgm:spPr/>
    </dgm:pt>
    <dgm:pt modelId="{E9A6C84E-50F3-404D-8054-6D1ED0C3F7B5}" type="pres">
      <dgm:prSet presAssocID="{7B55035B-C21B-4D4F-9318-E3C96792E62C}" presName="space" presStyleCnt="0"/>
      <dgm:spPr/>
    </dgm:pt>
    <dgm:pt modelId="{5C8AC14F-E10E-4875-ABEF-3A314119100F}" type="pres">
      <dgm:prSet presAssocID="{8DE7B709-07B6-4AE6-924D-E1B302C1DA4D}" presName="composite" presStyleCnt="0"/>
      <dgm:spPr/>
    </dgm:pt>
    <dgm:pt modelId="{8583847A-7651-4EA3-BFDA-D474597C0615}" type="pres">
      <dgm:prSet presAssocID="{8DE7B709-07B6-4AE6-924D-E1B302C1DA4D}" presName="parTx" presStyleLbl="alignNode1" presStyleIdx="3" presStyleCnt="5">
        <dgm:presLayoutVars>
          <dgm:chMax val="0"/>
          <dgm:chPref val="0"/>
          <dgm:bulletEnabled val="1"/>
        </dgm:presLayoutVars>
      </dgm:prSet>
      <dgm:spPr/>
    </dgm:pt>
    <dgm:pt modelId="{537D5B39-93CB-4EF9-9723-67035DA0E89D}" type="pres">
      <dgm:prSet presAssocID="{8DE7B709-07B6-4AE6-924D-E1B302C1DA4D}" presName="desTx" presStyleLbl="alignAccFollowNode1" presStyleIdx="3" presStyleCnt="5">
        <dgm:presLayoutVars>
          <dgm:bulletEnabled val="1"/>
        </dgm:presLayoutVars>
      </dgm:prSet>
      <dgm:spPr/>
    </dgm:pt>
    <dgm:pt modelId="{3AA424A2-1B7A-4795-86EC-01EF2173C759}" type="pres">
      <dgm:prSet presAssocID="{D5AD1768-CB74-4FE0-97C6-F9E79105F09B}" presName="space" presStyleCnt="0"/>
      <dgm:spPr/>
    </dgm:pt>
    <dgm:pt modelId="{CD7987A0-07AA-4BDF-928F-4FD109C380C9}" type="pres">
      <dgm:prSet presAssocID="{58855478-2CD4-4605-ABE2-8CE0CDBF350F}" presName="composite" presStyleCnt="0"/>
      <dgm:spPr/>
    </dgm:pt>
    <dgm:pt modelId="{9A23E567-B27D-4756-AB74-D7A71B35E52D}" type="pres">
      <dgm:prSet presAssocID="{58855478-2CD4-4605-ABE2-8CE0CDBF350F}" presName="parTx" presStyleLbl="alignNode1" presStyleIdx="4" presStyleCnt="5">
        <dgm:presLayoutVars>
          <dgm:chMax val="0"/>
          <dgm:chPref val="0"/>
          <dgm:bulletEnabled val="1"/>
        </dgm:presLayoutVars>
      </dgm:prSet>
      <dgm:spPr/>
    </dgm:pt>
    <dgm:pt modelId="{B142EF74-23A7-417A-B0AB-40C1007054F5}" type="pres">
      <dgm:prSet presAssocID="{58855478-2CD4-4605-ABE2-8CE0CDBF350F}" presName="desTx" presStyleLbl="alignAccFollowNode1" presStyleIdx="4" presStyleCnt="5" custLinFactNeighborX="261" custLinFactNeighborY="284">
        <dgm:presLayoutVars>
          <dgm:bulletEnabled val="1"/>
        </dgm:presLayoutVars>
      </dgm:prSet>
      <dgm:spPr/>
    </dgm:pt>
  </dgm:ptLst>
  <dgm:cxnLst>
    <dgm:cxn modelId="{38C71601-D1E5-4532-B51B-DE6D16D37D61}" srcId="{C8D8C8AF-BDB8-4F46-8B7F-F78D868C40B4}" destId="{B94B1406-5CE5-464E-BB59-583BCCA17D46}" srcOrd="4" destOrd="0" parTransId="{6371C713-79A2-479E-8A2B-7CCE1E1B8EB3}" sibTransId="{CF9C74BA-F8F1-46AE-84D5-587381C9035E}"/>
    <dgm:cxn modelId="{4C4BAF02-191A-4B58-A0BC-68A8E75F34D8}" srcId="{69FF2EF0-28ED-44E6-A40F-7427CDCACB71}" destId="{621A93B3-8B00-407D-965E-0EDF2C8713EE}" srcOrd="0" destOrd="0" parTransId="{90A36B50-F39B-4AF4-A444-0618557AB2CA}" sibTransId="{EC6DC82E-DC18-4EEC-8A7C-C92233A5D3B5}"/>
    <dgm:cxn modelId="{46E7DA03-B636-42B8-9432-CED3FB27D915}" type="presOf" srcId="{8DE7B709-07B6-4AE6-924D-E1B302C1DA4D}" destId="{8583847A-7651-4EA3-BFDA-D474597C0615}" srcOrd="0" destOrd="0" presId="urn:microsoft.com/office/officeart/2005/8/layout/hList1"/>
    <dgm:cxn modelId="{B9AF9806-3BE6-4AA0-BA3F-E7CCABCD9585}" srcId="{69FF2EF0-28ED-44E6-A40F-7427CDCACB71}" destId="{C8D8C8AF-BDB8-4F46-8B7F-F78D868C40B4}" srcOrd="1" destOrd="0" parTransId="{09CA9B3D-C3C2-4D57-AD4A-A46F9B6BC69C}" sibTransId="{80B530F4-79D1-483F-97CC-FA7E9C0311DD}"/>
    <dgm:cxn modelId="{4AA7920F-0DCA-4777-BC53-12C44E3523AD}" srcId="{69FF2EF0-28ED-44E6-A40F-7427CDCACB71}" destId="{58855478-2CD4-4605-ABE2-8CE0CDBF350F}" srcOrd="4" destOrd="0" parTransId="{1348CD88-6D1A-4979-8046-E1EF87697F66}" sibTransId="{FF008FA7-168F-4CA8-8043-101AA8569C84}"/>
    <dgm:cxn modelId="{DDA5D511-B1FE-4788-B472-0B16E587226F}" type="presOf" srcId="{5C917380-99E2-4995-9235-223EEC7B94DD}" destId="{537D5B39-93CB-4EF9-9723-67035DA0E89D}" srcOrd="0" destOrd="0" presId="urn:microsoft.com/office/officeart/2005/8/layout/hList1"/>
    <dgm:cxn modelId="{4EF37413-7093-483C-A419-F8AD8943207E}" type="presOf" srcId="{D1DC9AE9-C3CB-498A-9F29-57EE6B1621EA}" destId="{3F4A856E-6F11-4427-9BEE-A76C3A19148F}" srcOrd="0" destOrd="3" presId="urn:microsoft.com/office/officeart/2005/8/layout/hList1"/>
    <dgm:cxn modelId="{1A1C4E18-7F32-42A8-8FED-A6D0A146F32C}" type="presOf" srcId="{9539E6A6-4039-4715-9954-D2BF6CBC27AA}" destId="{537D5B39-93CB-4EF9-9723-67035DA0E89D}" srcOrd="0" destOrd="1" presId="urn:microsoft.com/office/officeart/2005/8/layout/hList1"/>
    <dgm:cxn modelId="{263F1C21-E9A8-4FAD-9A8C-3B32BB76387D}" srcId="{58855478-2CD4-4605-ABE2-8CE0CDBF350F}" destId="{09070DA5-B8D4-4A98-A0CD-A639ACE1288C}" srcOrd="0" destOrd="0" parTransId="{FE19C6CF-E716-481C-945F-95CB1220DD32}" sibTransId="{0B9D78BA-E065-4C6B-9671-8932C44F13C7}"/>
    <dgm:cxn modelId="{A404612C-8FF4-4C23-BD14-6A2196D08157}" srcId="{621A93B3-8B00-407D-965E-0EDF2C8713EE}" destId="{424BE576-180C-43C5-A147-AB21734B86E3}" srcOrd="2" destOrd="0" parTransId="{B51CEE8F-2219-4015-BB3F-C43C53610D03}" sibTransId="{69EE7E54-E1C1-426F-993F-D1B314B2948B}"/>
    <dgm:cxn modelId="{5AAEC12E-4D3C-416B-B084-3EFBE3C2FDB0}" type="presOf" srcId="{8E7CE5F7-6F4D-4B97-9D4B-4060DA6AD145}" destId="{5D45D00E-5ED4-4C0F-8532-CFBE26F5ECDF}" srcOrd="0" destOrd="0" presId="urn:microsoft.com/office/officeart/2005/8/layout/hList1"/>
    <dgm:cxn modelId="{5F23D22F-F0AB-4127-B641-F29FF2C592AC}" type="presOf" srcId="{9019CF0D-8103-47C5-BA28-C61A89CC9069}" destId="{B51CD365-4846-4A7C-B0C9-B486AF715474}" srcOrd="0" destOrd="2" presId="urn:microsoft.com/office/officeart/2005/8/layout/hList1"/>
    <dgm:cxn modelId="{BEFCD330-66A2-40CB-87B6-F69C5FB54999}" srcId="{8DE7B709-07B6-4AE6-924D-E1B302C1DA4D}" destId="{98D564B9-3FC0-45F2-BF11-E6EC7AD53947}" srcOrd="2" destOrd="0" parTransId="{F5459631-A91F-4508-A3D3-D1A6B523021D}" sibTransId="{672DC374-D543-4E3C-9F44-45B8CF3960C5}"/>
    <dgm:cxn modelId="{CD318935-D002-4237-BE40-A4E74B498072}" srcId="{C8D8C8AF-BDB8-4F46-8B7F-F78D868C40B4}" destId="{0BA6B87F-0A76-4744-B41A-E5A41773A69C}" srcOrd="2" destOrd="0" parTransId="{57B063C6-4D66-493F-BC6C-A0A6258A9AC8}" sibTransId="{8450BB7B-D522-4A90-811C-2F75A79D2B7E}"/>
    <dgm:cxn modelId="{1F2B663A-2694-4529-B6EE-7A8604E2CA4C}" type="presOf" srcId="{424BE576-180C-43C5-A147-AB21734B86E3}" destId="{5D45D00E-5ED4-4C0F-8532-CFBE26F5ECDF}" srcOrd="0" destOrd="2" presId="urn:microsoft.com/office/officeart/2005/8/layout/hList1"/>
    <dgm:cxn modelId="{B8255A3E-9B2B-49DA-B85D-F878D9270589}" type="presOf" srcId="{2D14F175-4190-4ABA-AF1B-C1A8C1FFF74E}" destId="{B51CD365-4846-4A7C-B0C9-B486AF715474}" srcOrd="0" destOrd="0" presId="urn:microsoft.com/office/officeart/2005/8/layout/hList1"/>
    <dgm:cxn modelId="{A604CE64-AF57-438E-9B2D-0D46174633EA}" type="presOf" srcId="{09070DA5-B8D4-4A98-A0CD-A639ACE1288C}" destId="{B142EF74-23A7-417A-B0AB-40C1007054F5}" srcOrd="0" destOrd="0" presId="urn:microsoft.com/office/officeart/2005/8/layout/hList1"/>
    <dgm:cxn modelId="{BA9FEA44-8840-4F79-A714-1D68956DC516}" srcId="{621A93B3-8B00-407D-965E-0EDF2C8713EE}" destId="{8E7CE5F7-6F4D-4B97-9D4B-4060DA6AD145}" srcOrd="0" destOrd="0" parTransId="{E90B8E18-75DB-4F8C-987A-C60FC1ED2C15}" sibTransId="{59C83A85-C7BD-4D3C-A8B5-ECAA89110F4E}"/>
    <dgm:cxn modelId="{8C1AA96A-2066-472A-829E-E1CA8452AAE9}" type="presOf" srcId="{A82E71BF-C841-4039-AB18-23AEBE35C51F}" destId="{B51CD365-4846-4A7C-B0C9-B486AF715474}" srcOrd="0" destOrd="4" presId="urn:microsoft.com/office/officeart/2005/8/layout/hList1"/>
    <dgm:cxn modelId="{A76D2C4C-162F-4446-A69E-003CCFECBECB}" srcId="{7D9812C6-3729-41ED-9691-BC039F4EE51F}" destId="{25C1D97D-E8AE-4CD0-ABAB-911914AA4308}" srcOrd="1" destOrd="0" parTransId="{A6B7CE86-8B29-488B-824F-7884290E38DB}" sibTransId="{7CFAEAF1-DCC1-4A3A-972D-05D7106B5A74}"/>
    <dgm:cxn modelId="{BE84416D-E7E6-415C-8A61-42B39F11A42E}" type="presOf" srcId="{621A93B3-8B00-407D-965E-0EDF2C8713EE}" destId="{C34306A0-0676-40BD-9B0D-489676091516}" srcOrd="0" destOrd="0" presId="urn:microsoft.com/office/officeart/2005/8/layout/hList1"/>
    <dgm:cxn modelId="{26A9AE6D-A5A8-47E6-84A2-249795865299}" type="presOf" srcId="{CF46454C-1373-4E23-89F6-65AC7454DE16}" destId="{5D45D00E-5ED4-4C0F-8532-CFBE26F5ECDF}" srcOrd="0" destOrd="3" presId="urn:microsoft.com/office/officeart/2005/8/layout/hList1"/>
    <dgm:cxn modelId="{7A7FD84E-DCC9-49B0-911B-02E51CA7CBFC}" type="presOf" srcId="{7D9812C6-3729-41ED-9691-BC039F4EE51F}" destId="{53841B94-132A-4CBB-9E6E-D165A550DF64}" srcOrd="0" destOrd="0" presId="urn:microsoft.com/office/officeart/2005/8/layout/hList1"/>
    <dgm:cxn modelId="{B9387277-4065-4BDC-A5F3-50B2822C665C}" srcId="{C8D8C8AF-BDB8-4F46-8B7F-F78D868C40B4}" destId="{D1DC9AE9-C3CB-498A-9F29-57EE6B1621EA}" srcOrd="3" destOrd="0" parTransId="{8524893C-2ED2-4987-8E27-8385158A6EBF}" sibTransId="{2BE44A90-F28B-4D2D-8539-D6090ED473E0}"/>
    <dgm:cxn modelId="{A80A3280-7444-49D7-813D-7A971378EEEE}" srcId="{8DE7B709-07B6-4AE6-924D-E1B302C1DA4D}" destId="{5C917380-99E2-4995-9235-223EEC7B94DD}" srcOrd="0" destOrd="0" parTransId="{C5146371-F901-4C04-B7D4-32CCB7884499}" sibTransId="{BEDE947F-42BE-464F-AC33-C9D958B2CE6C}"/>
    <dgm:cxn modelId="{70E9D280-7068-4354-B64D-F108A028E105}" type="presOf" srcId="{58855478-2CD4-4605-ABE2-8CE0CDBF350F}" destId="{9A23E567-B27D-4756-AB74-D7A71B35E52D}" srcOrd="0" destOrd="0" presId="urn:microsoft.com/office/officeart/2005/8/layout/hList1"/>
    <dgm:cxn modelId="{F6277986-DC8C-4E83-B1B5-FDB49C8987C9}" type="presOf" srcId="{0BA6B87F-0A76-4744-B41A-E5A41773A69C}" destId="{3F4A856E-6F11-4427-9BEE-A76C3A19148F}" srcOrd="0" destOrd="2" presId="urn:microsoft.com/office/officeart/2005/8/layout/hList1"/>
    <dgm:cxn modelId="{A6AADD8F-D42C-4400-80F7-001D8363E9F4}" type="presOf" srcId="{B37CFD07-C24C-4B2D-AF3C-286A7D297A0F}" destId="{5D45D00E-5ED4-4C0F-8532-CFBE26F5ECDF}" srcOrd="0" destOrd="1" presId="urn:microsoft.com/office/officeart/2005/8/layout/hList1"/>
    <dgm:cxn modelId="{91E2F391-6D73-4D32-B1BE-581BD0DA18DE}" type="presOf" srcId="{B94B1406-5CE5-464E-BB59-583BCCA17D46}" destId="{3F4A856E-6F11-4427-9BEE-A76C3A19148F}" srcOrd="0" destOrd="4" presId="urn:microsoft.com/office/officeart/2005/8/layout/hList1"/>
    <dgm:cxn modelId="{417CE492-DA3A-4840-9182-3E0F87C0A77F}" type="presOf" srcId="{24D9027F-DC0C-4BE9-BF9C-533E3035B7F4}" destId="{3F4A856E-6F11-4427-9BEE-A76C3A19148F}" srcOrd="0" destOrd="0" presId="urn:microsoft.com/office/officeart/2005/8/layout/hList1"/>
    <dgm:cxn modelId="{6CF2B499-ADC6-4CED-8528-D98A3152824B}" srcId="{7D9812C6-3729-41ED-9691-BC039F4EE51F}" destId="{2D14F175-4190-4ABA-AF1B-C1A8C1FFF74E}" srcOrd="0" destOrd="0" parTransId="{361640E7-BF53-445E-847B-2EA3E266B3AF}" sibTransId="{707E000B-28B5-489F-BCAA-916921C93450}"/>
    <dgm:cxn modelId="{55EB779E-F58B-4579-946A-1A0287E288C9}" type="presOf" srcId="{F51369C7-8A37-4206-A252-AF549653AF6D}" destId="{B51CD365-4846-4A7C-B0C9-B486AF715474}" srcOrd="0" destOrd="3" presId="urn:microsoft.com/office/officeart/2005/8/layout/hList1"/>
    <dgm:cxn modelId="{9702A69F-F75C-475D-8F60-1B0EDF25214B}" srcId="{69FF2EF0-28ED-44E6-A40F-7427CDCACB71}" destId="{8DE7B709-07B6-4AE6-924D-E1B302C1DA4D}" srcOrd="3" destOrd="0" parTransId="{C7425ABD-5AF6-42FB-A3A4-6C0C73609139}" sibTransId="{D5AD1768-CB74-4FE0-97C6-F9E79105F09B}"/>
    <dgm:cxn modelId="{15436AA8-03B9-4338-8787-072D8032A977}" srcId="{621A93B3-8B00-407D-965E-0EDF2C8713EE}" destId="{CF46454C-1373-4E23-89F6-65AC7454DE16}" srcOrd="3" destOrd="0" parTransId="{9CF180EE-3C63-43AC-8DC7-FF255968D620}" sibTransId="{66BFE522-50DE-4A01-82B0-E7ACBCEB45C9}"/>
    <dgm:cxn modelId="{A233E5AA-001E-48E8-B405-3613A66FD0E0}" type="presOf" srcId="{25C1D97D-E8AE-4CD0-ABAB-911914AA4308}" destId="{B51CD365-4846-4A7C-B0C9-B486AF715474}" srcOrd="0" destOrd="1" presId="urn:microsoft.com/office/officeart/2005/8/layout/hList1"/>
    <dgm:cxn modelId="{BC79A4AF-7B51-4C71-AD99-B54B0CBD689F}" type="presOf" srcId="{1D50B0A0-7AB2-4713-AC9F-3C0EC666052D}" destId="{3F4A856E-6F11-4427-9BEE-A76C3A19148F}" srcOrd="0" destOrd="5" presId="urn:microsoft.com/office/officeart/2005/8/layout/hList1"/>
    <dgm:cxn modelId="{7C51B9B2-AA4D-4485-B542-25B05CFD53D8}" srcId="{7D9812C6-3729-41ED-9691-BC039F4EE51F}" destId="{F51369C7-8A37-4206-A252-AF549653AF6D}" srcOrd="3" destOrd="0" parTransId="{CB91851C-901A-41BB-8827-853F58F16CB1}" sibTransId="{AD413870-210B-4D2E-A64A-4C572DCE510E}"/>
    <dgm:cxn modelId="{A39A09BA-D4E9-4AE6-8C1F-FB9AE8FEE506}" srcId="{7D9812C6-3729-41ED-9691-BC039F4EE51F}" destId="{9019CF0D-8103-47C5-BA28-C61A89CC9069}" srcOrd="2" destOrd="0" parTransId="{BE994579-958F-48E4-9991-91422FEE64AF}" sibTransId="{F2B63874-DD67-421B-8993-A2BC406B2B9F}"/>
    <dgm:cxn modelId="{3985D6C0-CDE9-45F8-A4A3-FBEEA2ABDD08}" type="presOf" srcId="{20B04173-8BD0-4D25-926B-89E19BE7FA62}" destId="{3F4A856E-6F11-4427-9BEE-A76C3A19148F}" srcOrd="0" destOrd="1" presId="urn:microsoft.com/office/officeart/2005/8/layout/hList1"/>
    <dgm:cxn modelId="{DF94FEC2-8B3E-461F-9590-78EA5E22B3C1}" srcId="{621A93B3-8B00-407D-965E-0EDF2C8713EE}" destId="{B37CFD07-C24C-4B2D-AF3C-286A7D297A0F}" srcOrd="1" destOrd="0" parTransId="{BCD59175-C085-448D-8B83-2FADBEA57021}" sibTransId="{713E7340-20CE-4D34-9C14-9543A5411C83}"/>
    <dgm:cxn modelId="{DF9BF6C3-0EAD-4107-81BE-524EE99EAC43}" srcId="{C8D8C8AF-BDB8-4F46-8B7F-F78D868C40B4}" destId="{24D9027F-DC0C-4BE9-BF9C-533E3035B7F4}" srcOrd="0" destOrd="0" parTransId="{94325CAC-B607-4A7A-BCD0-14C288AB3284}" sibTransId="{1FE5D65A-522D-4A90-84E1-4E787954B9B4}"/>
    <dgm:cxn modelId="{04CA7BCE-662E-4FE5-BFE9-9661108A925F}" srcId="{C8D8C8AF-BDB8-4F46-8B7F-F78D868C40B4}" destId="{1D50B0A0-7AB2-4713-AC9F-3C0EC666052D}" srcOrd="5" destOrd="0" parTransId="{0551F9B3-7B1F-43E6-AAC5-BEB753240AE5}" sibTransId="{E7E62164-054B-411B-A4EF-908BDBB46179}"/>
    <dgm:cxn modelId="{E47A50DB-A231-4D01-A703-85C49957ABAC}" srcId="{69FF2EF0-28ED-44E6-A40F-7427CDCACB71}" destId="{7D9812C6-3729-41ED-9691-BC039F4EE51F}" srcOrd="2" destOrd="0" parTransId="{F450B2EE-43EE-48A6-87E5-28B4E2389C36}" sibTransId="{7B55035B-C21B-4D4F-9318-E3C96792E62C}"/>
    <dgm:cxn modelId="{B3F997DF-B1EF-4B83-A327-F2FF140EC3F5}" srcId="{7D9812C6-3729-41ED-9691-BC039F4EE51F}" destId="{A82E71BF-C841-4039-AB18-23AEBE35C51F}" srcOrd="4" destOrd="0" parTransId="{9A18C2BF-0753-4682-A502-8C16E8B1FA06}" sibTransId="{67521CA5-F07D-4839-843E-9882A8015209}"/>
    <dgm:cxn modelId="{E18582EA-7895-4224-AD6A-16648DF5074B}" srcId="{C8D8C8AF-BDB8-4F46-8B7F-F78D868C40B4}" destId="{20B04173-8BD0-4D25-926B-89E19BE7FA62}" srcOrd="1" destOrd="0" parTransId="{404E0A8E-8692-48B0-A138-7DED17580D2C}" sibTransId="{744D26AB-FEBF-487A-941B-9AF6E619DC41}"/>
    <dgm:cxn modelId="{5C45E3F2-7FC5-4A8E-974B-2FCE824DCA7A}" type="presOf" srcId="{69FF2EF0-28ED-44E6-A40F-7427CDCACB71}" destId="{8F361790-6F6D-49AA-85C2-EEDA08B755D0}" srcOrd="0" destOrd="0" presId="urn:microsoft.com/office/officeart/2005/8/layout/hList1"/>
    <dgm:cxn modelId="{5419CEF4-7B2B-4400-81AC-4253A309BF46}" type="presOf" srcId="{C8D8C8AF-BDB8-4F46-8B7F-F78D868C40B4}" destId="{61C65597-7304-4272-83E4-9B0D7E3B9FF7}" srcOrd="0" destOrd="0" presId="urn:microsoft.com/office/officeart/2005/8/layout/hList1"/>
    <dgm:cxn modelId="{83941AF7-5537-457C-8AA7-B36ED75121B4}" type="presOf" srcId="{98D564B9-3FC0-45F2-BF11-E6EC7AD53947}" destId="{537D5B39-93CB-4EF9-9723-67035DA0E89D}" srcOrd="0" destOrd="2" presId="urn:microsoft.com/office/officeart/2005/8/layout/hList1"/>
    <dgm:cxn modelId="{91D818FC-97AC-459B-BEC4-54D8D6ABF1CF}" srcId="{8DE7B709-07B6-4AE6-924D-E1B302C1DA4D}" destId="{9539E6A6-4039-4715-9954-D2BF6CBC27AA}" srcOrd="1" destOrd="0" parTransId="{090DDBA9-2EF5-4C09-9663-A5DF9A85AE9E}" sibTransId="{479E7D8D-CDDD-4FFB-8B1A-467173AE8F84}"/>
    <dgm:cxn modelId="{601AA67D-5083-4A91-8193-5BB18FCE23F1}" type="presParOf" srcId="{8F361790-6F6D-49AA-85C2-EEDA08B755D0}" destId="{E73F10CB-56B6-4A76-B8B9-0D6B0149731A}" srcOrd="0" destOrd="0" presId="urn:microsoft.com/office/officeart/2005/8/layout/hList1"/>
    <dgm:cxn modelId="{61F6883F-5C6A-414C-8293-DCB48F4955D3}" type="presParOf" srcId="{E73F10CB-56B6-4A76-B8B9-0D6B0149731A}" destId="{C34306A0-0676-40BD-9B0D-489676091516}" srcOrd="0" destOrd="0" presId="urn:microsoft.com/office/officeart/2005/8/layout/hList1"/>
    <dgm:cxn modelId="{F88B0DC9-F241-4B8C-B8E3-9B22BDC55931}" type="presParOf" srcId="{E73F10CB-56B6-4A76-B8B9-0D6B0149731A}" destId="{5D45D00E-5ED4-4C0F-8532-CFBE26F5ECDF}" srcOrd="1" destOrd="0" presId="urn:microsoft.com/office/officeart/2005/8/layout/hList1"/>
    <dgm:cxn modelId="{88AA94C9-CAF5-4A8D-A250-13E0AB27600F}" type="presParOf" srcId="{8F361790-6F6D-49AA-85C2-EEDA08B755D0}" destId="{7FFA4557-979D-4A63-8CA0-93DB5E0CE1FE}" srcOrd="1" destOrd="0" presId="urn:microsoft.com/office/officeart/2005/8/layout/hList1"/>
    <dgm:cxn modelId="{1F4374B7-2116-406A-9204-366B2BEFF61E}" type="presParOf" srcId="{8F361790-6F6D-49AA-85C2-EEDA08B755D0}" destId="{0730C9FD-66B9-413C-9D5F-E884C9C1ECC8}" srcOrd="2" destOrd="0" presId="urn:microsoft.com/office/officeart/2005/8/layout/hList1"/>
    <dgm:cxn modelId="{9D6594CA-4AC5-4BFC-B178-E6C5E7C17E13}" type="presParOf" srcId="{0730C9FD-66B9-413C-9D5F-E884C9C1ECC8}" destId="{61C65597-7304-4272-83E4-9B0D7E3B9FF7}" srcOrd="0" destOrd="0" presId="urn:microsoft.com/office/officeart/2005/8/layout/hList1"/>
    <dgm:cxn modelId="{5D394F2F-924C-4189-AB6E-CE3ADABDFE03}" type="presParOf" srcId="{0730C9FD-66B9-413C-9D5F-E884C9C1ECC8}" destId="{3F4A856E-6F11-4427-9BEE-A76C3A19148F}" srcOrd="1" destOrd="0" presId="urn:microsoft.com/office/officeart/2005/8/layout/hList1"/>
    <dgm:cxn modelId="{E8706117-3113-435E-8407-77F988B968B0}" type="presParOf" srcId="{8F361790-6F6D-49AA-85C2-EEDA08B755D0}" destId="{12681B30-D20A-4F98-95F1-14BA1CE6F3E5}" srcOrd="3" destOrd="0" presId="urn:microsoft.com/office/officeart/2005/8/layout/hList1"/>
    <dgm:cxn modelId="{E94006F0-5971-4244-A9B6-118E3AADD2C6}" type="presParOf" srcId="{8F361790-6F6D-49AA-85C2-EEDA08B755D0}" destId="{72904138-2FAB-4FF1-A33D-99E83C29F155}" srcOrd="4" destOrd="0" presId="urn:microsoft.com/office/officeart/2005/8/layout/hList1"/>
    <dgm:cxn modelId="{C676E4D0-2699-409A-8823-AD13D6357BDE}" type="presParOf" srcId="{72904138-2FAB-4FF1-A33D-99E83C29F155}" destId="{53841B94-132A-4CBB-9E6E-D165A550DF64}" srcOrd="0" destOrd="0" presId="urn:microsoft.com/office/officeart/2005/8/layout/hList1"/>
    <dgm:cxn modelId="{6033D5EB-647B-47D8-9001-05D08F4D4477}" type="presParOf" srcId="{72904138-2FAB-4FF1-A33D-99E83C29F155}" destId="{B51CD365-4846-4A7C-B0C9-B486AF715474}" srcOrd="1" destOrd="0" presId="urn:microsoft.com/office/officeart/2005/8/layout/hList1"/>
    <dgm:cxn modelId="{D7D2A62E-78F9-432C-8F34-C8A690643717}" type="presParOf" srcId="{8F361790-6F6D-49AA-85C2-EEDA08B755D0}" destId="{E9A6C84E-50F3-404D-8054-6D1ED0C3F7B5}" srcOrd="5" destOrd="0" presId="urn:microsoft.com/office/officeart/2005/8/layout/hList1"/>
    <dgm:cxn modelId="{1699F187-6DC9-47EE-B8C1-84432F6BEE1C}" type="presParOf" srcId="{8F361790-6F6D-49AA-85C2-EEDA08B755D0}" destId="{5C8AC14F-E10E-4875-ABEF-3A314119100F}" srcOrd="6" destOrd="0" presId="urn:microsoft.com/office/officeart/2005/8/layout/hList1"/>
    <dgm:cxn modelId="{5127BF43-41F9-4EAE-A5C7-D7F5FDAC003D}" type="presParOf" srcId="{5C8AC14F-E10E-4875-ABEF-3A314119100F}" destId="{8583847A-7651-4EA3-BFDA-D474597C0615}" srcOrd="0" destOrd="0" presId="urn:microsoft.com/office/officeart/2005/8/layout/hList1"/>
    <dgm:cxn modelId="{192024AD-79EF-41A6-ABC5-9DA9CA57E9BD}" type="presParOf" srcId="{5C8AC14F-E10E-4875-ABEF-3A314119100F}" destId="{537D5B39-93CB-4EF9-9723-67035DA0E89D}" srcOrd="1" destOrd="0" presId="urn:microsoft.com/office/officeart/2005/8/layout/hList1"/>
    <dgm:cxn modelId="{AC5FFC2E-6BD3-46B3-A32B-ED92BF75D0CB}" type="presParOf" srcId="{8F361790-6F6D-49AA-85C2-EEDA08B755D0}" destId="{3AA424A2-1B7A-4795-86EC-01EF2173C759}" srcOrd="7" destOrd="0" presId="urn:microsoft.com/office/officeart/2005/8/layout/hList1"/>
    <dgm:cxn modelId="{6DA8BB64-BBA9-46E1-84C0-75E65F5F09FD}" type="presParOf" srcId="{8F361790-6F6D-49AA-85C2-EEDA08B755D0}" destId="{CD7987A0-07AA-4BDF-928F-4FD109C380C9}" srcOrd="8" destOrd="0" presId="urn:microsoft.com/office/officeart/2005/8/layout/hList1"/>
    <dgm:cxn modelId="{6229A283-B28A-410A-A1A9-29AC5957E4A8}" type="presParOf" srcId="{CD7987A0-07AA-4BDF-928F-4FD109C380C9}" destId="{9A23E567-B27D-4756-AB74-D7A71B35E52D}" srcOrd="0" destOrd="0" presId="urn:microsoft.com/office/officeart/2005/8/layout/hList1"/>
    <dgm:cxn modelId="{DF279C47-5C21-46B5-8310-6D3E08388617}" type="presParOf" srcId="{CD7987A0-07AA-4BDF-928F-4FD109C380C9}" destId="{B142EF74-23A7-417A-B0AB-40C1007054F5}"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BE6DD48-3935-427E-9FF7-AFFBDA893488}"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4C994A2C-EAC0-4A79-96CF-109D519D0020}">
      <dgm:prSet/>
      <dgm:spPr/>
      <dgm:t>
        <a:bodyPr/>
        <a:lstStyle/>
        <a:p>
          <a:pPr>
            <a:lnSpc>
              <a:spcPct val="100000"/>
            </a:lnSpc>
          </a:pPr>
          <a:r>
            <a:rPr lang="en-US" dirty="0"/>
            <a:t>Try to secure design funding for B-5 (~15 Million)</a:t>
          </a:r>
        </a:p>
        <a:p>
          <a:pPr>
            <a:lnSpc>
              <a:spcPct val="100000"/>
            </a:lnSpc>
          </a:pPr>
          <a:r>
            <a:rPr lang="en-US" dirty="0"/>
            <a:t>Try to secure fund commitments to ensure get LCOE comparable to natural gas</a:t>
          </a:r>
        </a:p>
        <a:p>
          <a:pPr>
            <a:lnSpc>
              <a:spcPct val="100000"/>
            </a:lnSpc>
          </a:pPr>
          <a:r>
            <a:rPr lang="en-US" dirty="0"/>
            <a:t>Increase rates starting heating season of 2024-2025 ($6-$9/MMBTU)</a:t>
          </a:r>
        </a:p>
      </dgm:t>
    </dgm:pt>
    <dgm:pt modelId="{9F8FD84C-82AC-4CDF-A35B-B18CCA18E202}" type="parTrans" cxnId="{94E97B86-A0C4-4B12-930C-EA84D83A53E6}">
      <dgm:prSet/>
      <dgm:spPr/>
      <dgm:t>
        <a:bodyPr/>
        <a:lstStyle/>
        <a:p>
          <a:endParaRPr lang="en-US"/>
        </a:p>
      </dgm:t>
    </dgm:pt>
    <dgm:pt modelId="{DD9E03B5-E8A8-4E06-AE24-E2171FB42C52}" type="sibTrans" cxnId="{94E97B86-A0C4-4B12-930C-EA84D83A53E6}">
      <dgm:prSet/>
      <dgm:spPr/>
      <dgm:t>
        <a:bodyPr/>
        <a:lstStyle/>
        <a:p>
          <a:pPr>
            <a:lnSpc>
              <a:spcPct val="100000"/>
            </a:lnSpc>
          </a:pPr>
          <a:endParaRPr lang="en-US"/>
        </a:p>
      </dgm:t>
    </dgm:pt>
    <dgm:pt modelId="{ACA9B49D-DE44-4B85-97DA-EC7F88B29BDB}">
      <dgm:prSet/>
      <dgm:spPr/>
      <dgm:t>
        <a:bodyPr/>
        <a:lstStyle/>
        <a:p>
          <a:pPr>
            <a:lnSpc>
              <a:spcPct val="100000"/>
            </a:lnSpc>
          </a:pPr>
          <a:r>
            <a:rPr lang="en-US" b="0" dirty="0"/>
            <a:t>Communicate failure to receive funding commitments will result in system shutdown around 2027-2030</a:t>
          </a:r>
        </a:p>
        <a:p>
          <a:pPr>
            <a:lnSpc>
              <a:spcPct val="100000"/>
            </a:lnSpc>
          </a:pPr>
          <a:r>
            <a:rPr lang="en-US" b="0" dirty="0"/>
            <a:t>Educate community on the benefits of district heat and the proposal </a:t>
          </a:r>
        </a:p>
        <a:p>
          <a:pPr>
            <a:lnSpc>
              <a:spcPct val="100000"/>
            </a:lnSpc>
          </a:pPr>
          <a:r>
            <a:rPr lang="en-US" b="0" dirty="0"/>
            <a:t>Meet with industrial customers in the primary corridor and gauge interest</a:t>
          </a:r>
        </a:p>
      </dgm:t>
    </dgm:pt>
    <dgm:pt modelId="{116F7A72-D9B9-4671-94F9-A488670FB709}" type="parTrans" cxnId="{29633B5E-B4C4-4925-95E4-5473512F5395}">
      <dgm:prSet/>
      <dgm:spPr/>
      <dgm:t>
        <a:bodyPr/>
        <a:lstStyle/>
        <a:p>
          <a:endParaRPr lang="en-US"/>
        </a:p>
      </dgm:t>
    </dgm:pt>
    <dgm:pt modelId="{7AD7DCC2-4716-4E8C-B02B-F2AC75CA1AF0}" type="sibTrans" cxnId="{29633B5E-B4C4-4925-95E4-5473512F5395}">
      <dgm:prSet/>
      <dgm:spPr/>
      <dgm:t>
        <a:bodyPr/>
        <a:lstStyle/>
        <a:p>
          <a:endParaRPr lang="en-US"/>
        </a:p>
      </dgm:t>
    </dgm:pt>
    <dgm:pt modelId="{03B59EA3-237C-409A-81A5-8829DFFC1B5B}" type="pres">
      <dgm:prSet presAssocID="{FBE6DD48-3935-427E-9FF7-AFFBDA893488}" presName="root" presStyleCnt="0">
        <dgm:presLayoutVars>
          <dgm:dir/>
          <dgm:resizeHandles val="exact"/>
        </dgm:presLayoutVars>
      </dgm:prSet>
      <dgm:spPr/>
    </dgm:pt>
    <dgm:pt modelId="{DB45925B-D90F-4DC2-8F9B-DCD207530B9D}" type="pres">
      <dgm:prSet presAssocID="{4C994A2C-EAC0-4A79-96CF-109D519D0020}" presName="compNode" presStyleCnt="0"/>
      <dgm:spPr/>
    </dgm:pt>
    <dgm:pt modelId="{B78E482A-BA1D-4828-B920-A19576BA5FF3}" type="pres">
      <dgm:prSet presAssocID="{4C994A2C-EAC0-4A79-96CF-109D519D0020}" presName="bgRect" presStyleLbl="bgShp" presStyleIdx="0" presStyleCnt="2"/>
      <dgm:spPr/>
    </dgm:pt>
    <dgm:pt modelId="{DD2A6A52-578D-4E34-9315-AFF2E0B6033F}" type="pres">
      <dgm:prSet presAssocID="{4C994A2C-EAC0-4A79-96CF-109D519D0020}"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Piggy Bank"/>
        </a:ext>
      </dgm:extLst>
    </dgm:pt>
    <dgm:pt modelId="{C1A3EC1B-D6AF-4A89-B3E3-0A93C4091556}" type="pres">
      <dgm:prSet presAssocID="{4C994A2C-EAC0-4A79-96CF-109D519D0020}" presName="spaceRect" presStyleCnt="0"/>
      <dgm:spPr/>
    </dgm:pt>
    <dgm:pt modelId="{BBC38D7C-D2BA-4E7D-93C7-07A8C13EBF3F}" type="pres">
      <dgm:prSet presAssocID="{4C994A2C-EAC0-4A79-96CF-109D519D0020}" presName="parTx" presStyleLbl="revTx" presStyleIdx="0" presStyleCnt="2">
        <dgm:presLayoutVars>
          <dgm:chMax val="0"/>
          <dgm:chPref val="0"/>
        </dgm:presLayoutVars>
      </dgm:prSet>
      <dgm:spPr/>
    </dgm:pt>
    <dgm:pt modelId="{31318CCA-6EE7-4F9B-82E8-F16151C1891A}" type="pres">
      <dgm:prSet presAssocID="{DD9E03B5-E8A8-4E06-AE24-E2171FB42C52}" presName="sibTrans" presStyleCnt="0"/>
      <dgm:spPr/>
    </dgm:pt>
    <dgm:pt modelId="{B07B5C01-7675-48A1-9974-1862B4A3783C}" type="pres">
      <dgm:prSet presAssocID="{ACA9B49D-DE44-4B85-97DA-EC7F88B29BDB}" presName="compNode" presStyleCnt="0"/>
      <dgm:spPr/>
    </dgm:pt>
    <dgm:pt modelId="{1B3A7FAD-50FD-4D6C-BC50-5E72F06CDBF4}" type="pres">
      <dgm:prSet presAssocID="{ACA9B49D-DE44-4B85-97DA-EC7F88B29BDB}" presName="bgRect" presStyleLbl="bgShp" presStyleIdx="1" presStyleCnt="2"/>
      <dgm:spPr/>
    </dgm:pt>
    <dgm:pt modelId="{B8208BED-ED85-446B-BAF6-A4967A043BD5}" type="pres">
      <dgm:prSet presAssocID="{ACA9B49D-DE44-4B85-97DA-EC7F88B29BDB}"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Teacher outline"/>
        </a:ext>
      </dgm:extLst>
    </dgm:pt>
    <dgm:pt modelId="{6751F68C-DE95-4B1D-9EFF-06048D002038}" type="pres">
      <dgm:prSet presAssocID="{ACA9B49D-DE44-4B85-97DA-EC7F88B29BDB}" presName="spaceRect" presStyleCnt="0"/>
      <dgm:spPr/>
    </dgm:pt>
    <dgm:pt modelId="{E36FAF15-CF95-4EB9-AAA3-6304FE9A0130}" type="pres">
      <dgm:prSet presAssocID="{ACA9B49D-DE44-4B85-97DA-EC7F88B29BDB}" presName="parTx" presStyleLbl="revTx" presStyleIdx="1" presStyleCnt="2">
        <dgm:presLayoutVars>
          <dgm:chMax val="0"/>
          <dgm:chPref val="0"/>
        </dgm:presLayoutVars>
      </dgm:prSet>
      <dgm:spPr/>
    </dgm:pt>
  </dgm:ptLst>
  <dgm:cxnLst>
    <dgm:cxn modelId="{29633B5E-B4C4-4925-95E4-5473512F5395}" srcId="{FBE6DD48-3935-427E-9FF7-AFFBDA893488}" destId="{ACA9B49D-DE44-4B85-97DA-EC7F88B29BDB}" srcOrd="1" destOrd="0" parTransId="{116F7A72-D9B9-4671-94F9-A488670FB709}" sibTransId="{7AD7DCC2-4716-4E8C-B02B-F2AC75CA1AF0}"/>
    <dgm:cxn modelId="{1520E468-28C9-4A93-B217-E307EA1AC306}" type="presOf" srcId="{ACA9B49D-DE44-4B85-97DA-EC7F88B29BDB}" destId="{E36FAF15-CF95-4EB9-AAA3-6304FE9A0130}" srcOrd="0" destOrd="0" presId="urn:microsoft.com/office/officeart/2018/2/layout/IconVerticalSolidList"/>
    <dgm:cxn modelId="{94E97B86-A0C4-4B12-930C-EA84D83A53E6}" srcId="{FBE6DD48-3935-427E-9FF7-AFFBDA893488}" destId="{4C994A2C-EAC0-4A79-96CF-109D519D0020}" srcOrd="0" destOrd="0" parTransId="{9F8FD84C-82AC-4CDF-A35B-B18CCA18E202}" sibTransId="{DD9E03B5-E8A8-4E06-AE24-E2171FB42C52}"/>
    <dgm:cxn modelId="{221DC9EE-766D-48AC-B74E-003CC054923A}" type="presOf" srcId="{FBE6DD48-3935-427E-9FF7-AFFBDA893488}" destId="{03B59EA3-237C-409A-81A5-8829DFFC1B5B}" srcOrd="0" destOrd="0" presId="urn:microsoft.com/office/officeart/2018/2/layout/IconVerticalSolidList"/>
    <dgm:cxn modelId="{B9226DFE-63CD-4366-85F1-23F61401C263}" type="presOf" srcId="{4C994A2C-EAC0-4A79-96CF-109D519D0020}" destId="{BBC38D7C-D2BA-4E7D-93C7-07A8C13EBF3F}" srcOrd="0" destOrd="0" presId="urn:microsoft.com/office/officeart/2018/2/layout/IconVerticalSolidList"/>
    <dgm:cxn modelId="{CC31008C-5FA1-419D-8E6C-FA9A1E916CEA}" type="presParOf" srcId="{03B59EA3-237C-409A-81A5-8829DFFC1B5B}" destId="{DB45925B-D90F-4DC2-8F9B-DCD207530B9D}" srcOrd="0" destOrd="0" presId="urn:microsoft.com/office/officeart/2018/2/layout/IconVerticalSolidList"/>
    <dgm:cxn modelId="{9BB3404C-45A5-46E1-986D-7C976FE2C8CD}" type="presParOf" srcId="{DB45925B-D90F-4DC2-8F9B-DCD207530B9D}" destId="{B78E482A-BA1D-4828-B920-A19576BA5FF3}" srcOrd="0" destOrd="0" presId="urn:microsoft.com/office/officeart/2018/2/layout/IconVerticalSolidList"/>
    <dgm:cxn modelId="{DE69A6CF-6EE1-46F0-B24D-5946938304C5}" type="presParOf" srcId="{DB45925B-D90F-4DC2-8F9B-DCD207530B9D}" destId="{DD2A6A52-578D-4E34-9315-AFF2E0B6033F}" srcOrd="1" destOrd="0" presId="urn:microsoft.com/office/officeart/2018/2/layout/IconVerticalSolidList"/>
    <dgm:cxn modelId="{7D4945F1-294C-4B1E-9898-CA1E6803ECA6}" type="presParOf" srcId="{DB45925B-D90F-4DC2-8F9B-DCD207530B9D}" destId="{C1A3EC1B-D6AF-4A89-B3E3-0A93C4091556}" srcOrd="2" destOrd="0" presId="urn:microsoft.com/office/officeart/2018/2/layout/IconVerticalSolidList"/>
    <dgm:cxn modelId="{CB28B41C-BE36-497E-9C77-BBC43B773E38}" type="presParOf" srcId="{DB45925B-D90F-4DC2-8F9B-DCD207530B9D}" destId="{BBC38D7C-D2BA-4E7D-93C7-07A8C13EBF3F}" srcOrd="3" destOrd="0" presId="urn:microsoft.com/office/officeart/2018/2/layout/IconVerticalSolidList"/>
    <dgm:cxn modelId="{A1F463C9-2C23-4E9A-B851-8CB96D993FBB}" type="presParOf" srcId="{03B59EA3-237C-409A-81A5-8829DFFC1B5B}" destId="{31318CCA-6EE7-4F9B-82E8-F16151C1891A}" srcOrd="1" destOrd="0" presId="urn:microsoft.com/office/officeart/2018/2/layout/IconVerticalSolidList"/>
    <dgm:cxn modelId="{283FA507-9CF0-40C7-814F-8206052DA0A8}" type="presParOf" srcId="{03B59EA3-237C-409A-81A5-8829DFFC1B5B}" destId="{B07B5C01-7675-48A1-9974-1862B4A3783C}" srcOrd="2" destOrd="0" presId="urn:microsoft.com/office/officeart/2018/2/layout/IconVerticalSolidList"/>
    <dgm:cxn modelId="{6EF1CDB9-DE88-4B53-897A-9CF9C7532E6F}" type="presParOf" srcId="{B07B5C01-7675-48A1-9974-1862B4A3783C}" destId="{1B3A7FAD-50FD-4D6C-BC50-5E72F06CDBF4}" srcOrd="0" destOrd="0" presId="urn:microsoft.com/office/officeart/2018/2/layout/IconVerticalSolidList"/>
    <dgm:cxn modelId="{88FE5872-5B20-4F1A-B227-B27FF41817FD}" type="presParOf" srcId="{B07B5C01-7675-48A1-9974-1862B4A3783C}" destId="{B8208BED-ED85-446B-BAF6-A4967A043BD5}" srcOrd="1" destOrd="0" presId="urn:microsoft.com/office/officeart/2018/2/layout/IconVerticalSolidList"/>
    <dgm:cxn modelId="{BB6ED9EE-9E7D-46A9-A845-822D693B8066}" type="presParOf" srcId="{B07B5C01-7675-48A1-9974-1862B4A3783C}" destId="{6751F68C-DE95-4B1D-9EFF-06048D002038}" srcOrd="2" destOrd="0" presId="urn:microsoft.com/office/officeart/2018/2/layout/IconVerticalSolidList"/>
    <dgm:cxn modelId="{AB377C2F-E98B-4CE3-986A-378B7C9CC6AB}" type="presParOf" srcId="{B07B5C01-7675-48A1-9974-1862B4A3783C}" destId="{E36FAF15-CF95-4EB9-AAA3-6304FE9A0130}"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062255B-55CE-46B6-BD9D-F719CA9F0AE8}" type="doc">
      <dgm:prSet loTypeId="urn:microsoft.com/office/officeart/2005/8/layout/hList1" loCatId="list" qsTypeId="urn:microsoft.com/office/officeart/2005/8/quickstyle/simple1" qsCatId="simple" csTypeId="urn:microsoft.com/office/officeart/2005/8/colors/accent1_4" csCatId="accent1" phldr="1"/>
      <dgm:spPr/>
      <dgm:t>
        <a:bodyPr/>
        <a:lstStyle/>
        <a:p>
          <a:endParaRPr lang="en-US"/>
        </a:p>
      </dgm:t>
    </dgm:pt>
    <dgm:pt modelId="{B1F6B48A-CE52-48EB-936A-94646CBADF52}">
      <dgm:prSet/>
      <dgm:spPr/>
      <dgm:t>
        <a:bodyPr/>
        <a:lstStyle/>
        <a:p>
          <a:r>
            <a:rPr lang="en-US"/>
            <a:t>2025 </a:t>
          </a:r>
        </a:p>
      </dgm:t>
    </dgm:pt>
    <dgm:pt modelId="{796DB5B3-DAAC-42F5-9F6D-B44BF2FBCED5}" type="parTrans" cxnId="{FBD142EB-50E8-4E4B-A2CC-AFFD5C0BB259}">
      <dgm:prSet/>
      <dgm:spPr/>
      <dgm:t>
        <a:bodyPr/>
        <a:lstStyle/>
        <a:p>
          <a:endParaRPr lang="en-US"/>
        </a:p>
      </dgm:t>
    </dgm:pt>
    <dgm:pt modelId="{CA01C0E3-F5CB-490B-9FF8-F3199EF7FE67}" type="sibTrans" cxnId="{FBD142EB-50E8-4E4B-A2CC-AFFD5C0BB259}">
      <dgm:prSet/>
      <dgm:spPr/>
      <dgm:t>
        <a:bodyPr/>
        <a:lstStyle/>
        <a:p>
          <a:endParaRPr lang="en-US"/>
        </a:p>
      </dgm:t>
    </dgm:pt>
    <dgm:pt modelId="{DB6AB609-C1AB-4235-80BF-3442D87021DB}">
      <dgm:prSet/>
      <dgm:spPr/>
      <dgm:t>
        <a:bodyPr/>
        <a:lstStyle/>
        <a:p>
          <a:r>
            <a:rPr lang="en-US"/>
            <a:t>Hire engineering firm and begin technical design</a:t>
          </a:r>
        </a:p>
      </dgm:t>
    </dgm:pt>
    <dgm:pt modelId="{CE252A93-C141-467B-B9E7-59175C34335A}" type="parTrans" cxnId="{3BAF1B35-94D3-4921-94A1-BBA390D5607C}">
      <dgm:prSet/>
      <dgm:spPr/>
      <dgm:t>
        <a:bodyPr/>
        <a:lstStyle/>
        <a:p>
          <a:endParaRPr lang="en-US"/>
        </a:p>
      </dgm:t>
    </dgm:pt>
    <dgm:pt modelId="{563BA2A6-F4BD-436F-A50B-34BE63B6D5FF}" type="sibTrans" cxnId="{3BAF1B35-94D3-4921-94A1-BBA390D5607C}">
      <dgm:prSet/>
      <dgm:spPr/>
      <dgm:t>
        <a:bodyPr/>
        <a:lstStyle/>
        <a:p>
          <a:endParaRPr lang="en-US"/>
        </a:p>
      </dgm:t>
    </dgm:pt>
    <dgm:pt modelId="{CA3335E2-6CE9-45FE-8571-9E8ABED7FF31}">
      <dgm:prSet/>
      <dgm:spPr/>
      <dgm:t>
        <a:bodyPr/>
        <a:lstStyle/>
        <a:p>
          <a:r>
            <a:rPr lang="en-US"/>
            <a:t>Begin customer side BHW testing and thermal envelope evaluations </a:t>
          </a:r>
        </a:p>
      </dgm:t>
    </dgm:pt>
    <dgm:pt modelId="{D5F2E398-5BDD-4EFF-AF26-55332E91B5AE}" type="parTrans" cxnId="{C4159140-6041-4D8C-A567-617CD2F7570D}">
      <dgm:prSet/>
      <dgm:spPr/>
      <dgm:t>
        <a:bodyPr/>
        <a:lstStyle/>
        <a:p>
          <a:endParaRPr lang="en-US"/>
        </a:p>
      </dgm:t>
    </dgm:pt>
    <dgm:pt modelId="{9E3B010C-A742-4317-A077-D6E99D0FBF24}" type="sibTrans" cxnId="{C4159140-6041-4D8C-A567-617CD2F7570D}">
      <dgm:prSet/>
      <dgm:spPr/>
      <dgm:t>
        <a:bodyPr/>
        <a:lstStyle/>
        <a:p>
          <a:endParaRPr lang="en-US"/>
        </a:p>
      </dgm:t>
    </dgm:pt>
    <dgm:pt modelId="{84A766D0-D77D-429D-B777-62219E9928A6}">
      <dgm:prSet/>
      <dgm:spPr/>
      <dgm:t>
        <a:bodyPr/>
        <a:lstStyle/>
        <a:p>
          <a:r>
            <a:rPr lang="en-US"/>
            <a:t>Begin execution of MOUs with new customers for service</a:t>
          </a:r>
        </a:p>
      </dgm:t>
    </dgm:pt>
    <dgm:pt modelId="{0AFE7EDA-5FF3-49CC-81E5-6AA0D8945F8A}" type="parTrans" cxnId="{7B39582B-CE0A-4E6E-B257-E77373C33E58}">
      <dgm:prSet/>
      <dgm:spPr/>
      <dgm:t>
        <a:bodyPr/>
        <a:lstStyle/>
        <a:p>
          <a:endParaRPr lang="en-US"/>
        </a:p>
      </dgm:t>
    </dgm:pt>
    <dgm:pt modelId="{C474BB35-2485-4218-9BF6-5429017EE04A}" type="sibTrans" cxnId="{7B39582B-CE0A-4E6E-B257-E77373C33E58}">
      <dgm:prSet/>
      <dgm:spPr/>
      <dgm:t>
        <a:bodyPr/>
        <a:lstStyle/>
        <a:p>
          <a:endParaRPr lang="en-US"/>
        </a:p>
      </dgm:t>
    </dgm:pt>
    <dgm:pt modelId="{5918E06A-F3F9-4619-A0E8-63CE5A526BCB}">
      <dgm:prSet/>
      <dgm:spPr/>
      <dgm:t>
        <a:bodyPr/>
        <a:lstStyle/>
        <a:p>
          <a:r>
            <a:rPr lang="en-US"/>
            <a:t>Begin replacing critical existing pipe and backup loops to maintain reliability </a:t>
          </a:r>
        </a:p>
      </dgm:t>
    </dgm:pt>
    <dgm:pt modelId="{47EC50D4-5842-4491-8771-6FF7B12F1078}" type="parTrans" cxnId="{1CE3CB64-C1DA-48DF-9518-CD0466EC8B91}">
      <dgm:prSet/>
      <dgm:spPr/>
      <dgm:t>
        <a:bodyPr/>
        <a:lstStyle/>
        <a:p>
          <a:endParaRPr lang="en-US"/>
        </a:p>
      </dgm:t>
    </dgm:pt>
    <dgm:pt modelId="{D361C02A-6154-4C54-9ABE-08BF926A6C41}" type="sibTrans" cxnId="{1CE3CB64-C1DA-48DF-9518-CD0466EC8B91}">
      <dgm:prSet/>
      <dgm:spPr/>
      <dgm:t>
        <a:bodyPr/>
        <a:lstStyle/>
        <a:p>
          <a:endParaRPr lang="en-US"/>
        </a:p>
      </dgm:t>
    </dgm:pt>
    <dgm:pt modelId="{980A7C5F-6726-4922-BA22-B842B837FFCE}">
      <dgm:prSet/>
      <dgm:spPr/>
      <dgm:t>
        <a:bodyPr/>
        <a:lstStyle/>
        <a:p>
          <a:r>
            <a:rPr lang="en-US"/>
            <a:t>Raise rates $9-12 (2025-2026 Heating Season)</a:t>
          </a:r>
        </a:p>
      </dgm:t>
    </dgm:pt>
    <dgm:pt modelId="{044EF93B-4844-4FCC-9A20-C199B86353A3}" type="parTrans" cxnId="{0B39A852-6B92-48ED-9F84-623D93FB4E78}">
      <dgm:prSet/>
      <dgm:spPr/>
      <dgm:t>
        <a:bodyPr/>
        <a:lstStyle/>
        <a:p>
          <a:endParaRPr lang="en-US"/>
        </a:p>
      </dgm:t>
    </dgm:pt>
    <dgm:pt modelId="{663C7108-26CB-4342-8AD8-2A7425DA7239}" type="sibTrans" cxnId="{0B39A852-6B92-48ED-9F84-623D93FB4E78}">
      <dgm:prSet/>
      <dgm:spPr/>
      <dgm:t>
        <a:bodyPr/>
        <a:lstStyle/>
        <a:p>
          <a:endParaRPr lang="en-US"/>
        </a:p>
      </dgm:t>
    </dgm:pt>
    <dgm:pt modelId="{66A95666-0D4A-4A63-8D48-9C1F693DD371}">
      <dgm:prSet/>
      <dgm:spPr/>
      <dgm:t>
        <a:bodyPr/>
        <a:lstStyle/>
        <a:p>
          <a:r>
            <a:rPr lang="en-US"/>
            <a:t>2026</a:t>
          </a:r>
        </a:p>
      </dgm:t>
    </dgm:pt>
    <dgm:pt modelId="{5ACB0CF3-0C31-446B-844F-B78D4D27CC7B}" type="parTrans" cxnId="{72B86BDC-1784-47A9-BE71-769B7F1373C1}">
      <dgm:prSet/>
      <dgm:spPr/>
      <dgm:t>
        <a:bodyPr/>
        <a:lstStyle/>
        <a:p>
          <a:endParaRPr lang="en-US"/>
        </a:p>
      </dgm:t>
    </dgm:pt>
    <dgm:pt modelId="{06E1F2C2-E077-470E-A354-A74069C5C426}" type="sibTrans" cxnId="{72B86BDC-1784-47A9-BE71-769B7F1373C1}">
      <dgm:prSet/>
      <dgm:spPr/>
      <dgm:t>
        <a:bodyPr/>
        <a:lstStyle/>
        <a:p>
          <a:endParaRPr lang="en-US"/>
        </a:p>
      </dgm:t>
    </dgm:pt>
    <dgm:pt modelId="{98FB81AD-367C-43EA-9C4C-58ED2F7B89FC}">
      <dgm:prSet/>
      <dgm:spPr/>
      <dgm:t>
        <a:bodyPr/>
        <a:lstStyle/>
        <a:p>
          <a:r>
            <a:rPr lang="en-US"/>
            <a:t>Finalize design, confirm funding and LCOE objectives are met, create phasing plan, create bid packages for materials and construction of new assets. Bonding.  </a:t>
          </a:r>
        </a:p>
      </dgm:t>
    </dgm:pt>
    <dgm:pt modelId="{A2B6239D-1AF6-4416-88C7-230FA461E194}" type="parTrans" cxnId="{EE21AD87-DE3A-48A3-9125-4B1E9EF7216B}">
      <dgm:prSet/>
      <dgm:spPr/>
      <dgm:t>
        <a:bodyPr/>
        <a:lstStyle/>
        <a:p>
          <a:endParaRPr lang="en-US"/>
        </a:p>
      </dgm:t>
    </dgm:pt>
    <dgm:pt modelId="{87E19A68-83B5-42F0-BA27-429B2EC8655B}" type="sibTrans" cxnId="{EE21AD87-DE3A-48A3-9125-4B1E9EF7216B}">
      <dgm:prSet/>
      <dgm:spPr/>
      <dgm:t>
        <a:bodyPr/>
        <a:lstStyle/>
        <a:p>
          <a:endParaRPr lang="en-US"/>
        </a:p>
      </dgm:t>
    </dgm:pt>
    <dgm:pt modelId="{71B7F84D-70FA-42F1-8418-410D6E0F6A82}">
      <dgm:prSet/>
      <dgm:spPr/>
      <dgm:t>
        <a:bodyPr/>
        <a:lstStyle/>
        <a:p>
          <a:r>
            <a:rPr lang="en-US"/>
            <a:t>Issue bids for construction</a:t>
          </a:r>
        </a:p>
      </dgm:t>
    </dgm:pt>
    <dgm:pt modelId="{84341CA0-6EFE-4992-A752-9EDA192A6117}" type="parTrans" cxnId="{63AD0DFA-1BC0-4417-A98B-287177D30699}">
      <dgm:prSet/>
      <dgm:spPr/>
      <dgm:t>
        <a:bodyPr/>
        <a:lstStyle/>
        <a:p>
          <a:endParaRPr lang="en-US"/>
        </a:p>
      </dgm:t>
    </dgm:pt>
    <dgm:pt modelId="{7E1987CE-FA15-4491-B9A4-083084E5C825}" type="sibTrans" cxnId="{63AD0DFA-1BC0-4417-A98B-287177D30699}">
      <dgm:prSet/>
      <dgm:spPr/>
      <dgm:t>
        <a:bodyPr/>
        <a:lstStyle/>
        <a:p>
          <a:endParaRPr lang="en-US"/>
        </a:p>
      </dgm:t>
    </dgm:pt>
    <dgm:pt modelId="{82430001-2337-46DF-B607-1B9861844650}">
      <dgm:prSet/>
      <dgm:spPr/>
      <dgm:t>
        <a:bodyPr/>
        <a:lstStyle/>
        <a:p>
          <a:r>
            <a:rPr lang="en-US"/>
            <a:t>2027</a:t>
          </a:r>
        </a:p>
      </dgm:t>
    </dgm:pt>
    <dgm:pt modelId="{B42C24B8-57C7-43ED-8639-D606C065C2BE}" type="parTrans" cxnId="{8DCD0E7E-9709-4FD0-B3E1-12B2C1A5921D}">
      <dgm:prSet/>
      <dgm:spPr/>
      <dgm:t>
        <a:bodyPr/>
        <a:lstStyle/>
        <a:p>
          <a:endParaRPr lang="en-US"/>
        </a:p>
      </dgm:t>
    </dgm:pt>
    <dgm:pt modelId="{5125DC0D-0B86-4F02-B0CF-674D480509F5}" type="sibTrans" cxnId="{8DCD0E7E-9709-4FD0-B3E1-12B2C1A5921D}">
      <dgm:prSet/>
      <dgm:spPr/>
      <dgm:t>
        <a:bodyPr/>
        <a:lstStyle/>
        <a:p>
          <a:endParaRPr lang="en-US"/>
        </a:p>
      </dgm:t>
    </dgm:pt>
    <dgm:pt modelId="{840FA507-6C7E-4006-A08E-E94B1D630A1E}">
      <dgm:prSet/>
      <dgm:spPr/>
      <dgm:t>
        <a:bodyPr/>
        <a:lstStyle/>
        <a:p>
          <a:r>
            <a:rPr lang="en-US"/>
            <a:t>Begin construction from wastewater and pick up new customers along the route</a:t>
          </a:r>
        </a:p>
      </dgm:t>
    </dgm:pt>
    <dgm:pt modelId="{B513822D-7030-408B-B336-A5A5EB7D88A1}" type="parTrans" cxnId="{C5AE60F2-16FD-4FBF-8E58-F59A8DA43E63}">
      <dgm:prSet/>
      <dgm:spPr/>
      <dgm:t>
        <a:bodyPr/>
        <a:lstStyle/>
        <a:p>
          <a:endParaRPr lang="en-US"/>
        </a:p>
      </dgm:t>
    </dgm:pt>
    <dgm:pt modelId="{383BA7B1-E322-4C8A-9522-6FB202B7245E}" type="sibTrans" cxnId="{C5AE60F2-16FD-4FBF-8E58-F59A8DA43E63}">
      <dgm:prSet/>
      <dgm:spPr/>
      <dgm:t>
        <a:bodyPr/>
        <a:lstStyle/>
        <a:p>
          <a:endParaRPr lang="en-US"/>
        </a:p>
      </dgm:t>
    </dgm:pt>
    <dgm:pt modelId="{9A207C81-D32E-4382-A96E-664584A4FF80}">
      <dgm:prSet/>
      <dgm:spPr/>
      <dgm:t>
        <a:bodyPr/>
        <a:lstStyle/>
        <a:p>
          <a:r>
            <a:rPr lang="en-US"/>
            <a:t>Raise rates $16-19 (2027-2028 Heating Season)</a:t>
          </a:r>
        </a:p>
      </dgm:t>
    </dgm:pt>
    <dgm:pt modelId="{F13CEB19-6390-403E-B3B8-41AB1FD106FD}" type="parTrans" cxnId="{F3BE934C-E753-48E7-8108-7C7F699C46A3}">
      <dgm:prSet/>
      <dgm:spPr/>
      <dgm:t>
        <a:bodyPr/>
        <a:lstStyle/>
        <a:p>
          <a:endParaRPr lang="en-US"/>
        </a:p>
      </dgm:t>
    </dgm:pt>
    <dgm:pt modelId="{F9A831E1-7980-492C-8550-2421D6DE4A24}" type="sibTrans" cxnId="{F3BE934C-E753-48E7-8108-7C7F699C46A3}">
      <dgm:prSet/>
      <dgm:spPr/>
      <dgm:t>
        <a:bodyPr/>
        <a:lstStyle/>
        <a:p>
          <a:endParaRPr lang="en-US"/>
        </a:p>
      </dgm:t>
    </dgm:pt>
    <dgm:pt modelId="{1F59A98A-1CFD-42CE-9748-48814B1E73B6}">
      <dgm:prSet/>
      <dgm:spPr/>
      <dgm:t>
        <a:bodyPr/>
        <a:lstStyle/>
        <a:p>
          <a:r>
            <a:rPr lang="en-US"/>
            <a:t>2028 </a:t>
          </a:r>
        </a:p>
      </dgm:t>
    </dgm:pt>
    <dgm:pt modelId="{3C9C349F-FFBA-4D28-8399-1337CB31C57E}" type="parTrans" cxnId="{13777B4D-BEF0-4B04-BF2B-62E9D2E33F42}">
      <dgm:prSet/>
      <dgm:spPr/>
      <dgm:t>
        <a:bodyPr/>
        <a:lstStyle/>
        <a:p>
          <a:endParaRPr lang="en-US"/>
        </a:p>
      </dgm:t>
    </dgm:pt>
    <dgm:pt modelId="{B8C57ACE-D838-4AB5-819F-466ABC6AE42D}" type="sibTrans" cxnId="{13777B4D-BEF0-4B04-BF2B-62E9D2E33F42}">
      <dgm:prSet/>
      <dgm:spPr/>
      <dgm:t>
        <a:bodyPr/>
        <a:lstStyle/>
        <a:p>
          <a:endParaRPr lang="en-US"/>
        </a:p>
      </dgm:t>
    </dgm:pt>
    <dgm:pt modelId="{F2F8290D-E37B-4495-9B31-7E0D38BAB0EB}">
      <dgm:prSet/>
      <dgm:spPr/>
      <dgm:t>
        <a:bodyPr/>
        <a:lstStyle/>
        <a:p>
          <a:r>
            <a:rPr lang="en-US"/>
            <a:t>Begin phase in/back feed of existing system and replacement of original pipe</a:t>
          </a:r>
        </a:p>
      </dgm:t>
    </dgm:pt>
    <dgm:pt modelId="{24C42E01-3D5D-47EE-8D15-80D4B7D962CB}" type="parTrans" cxnId="{1A717F43-F3A7-4B1A-9C0C-AA65FD42A345}">
      <dgm:prSet/>
      <dgm:spPr/>
      <dgm:t>
        <a:bodyPr/>
        <a:lstStyle/>
        <a:p>
          <a:endParaRPr lang="en-US"/>
        </a:p>
      </dgm:t>
    </dgm:pt>
    <dgm:pt modelId="{A7584086-31A6-45A7-B3D8-8FD4E8A94899}" type="sibTrans" cxnId="{1A717F43-F3A7-4B1A-9C0C-AA65FD42A345}">
      <dgm:prSet/>
      <dgm:spPr/>
      <dgm:t>
        <a:bodyPr/>
        <a:lstStyle/>
        <a:p>
          <a:endParaRPr lang="en-US"/>
        </a:p>
      </dgm:t>
    </dgm:pt>
    <dgm:pt modelId="{D63EE53A-1ECE-4015-AC4E-1C816B166506}">
      <dgm:prSet/>
      <dgm:spPr/>
      <dgm:t>
        <a:bodyPr/>
        <a:lstStyle/>
        <a:p>
          <a:r>
            <a:rPr lang="en-US"/>
            <a:t>Raise rates $20-$24 (2028-2029 Heating Season)</a:t>
          </a:r>
        </a:p>
      </dgm:t>
    </dgm:pt>
    <dgm:pt modelId="{FF197E91-D2B5-4EAB-B252-2FF5201BEE67}" type="parTrans" cxnId="{9F7FD4E0-6433-4B52-85DA-F5C13B4CC6BF}">
      <dgm:prSet/>
      <dgm:spPr/>
      <dgm:t>
        <a:bodyPr/>
        <a:lstStyle/>
        <a:p>
          <a:endParaRPr lang="en-US"/>
        </a:p>
      </dgm:t>
    </dgm:pt>
    <dgm:pt modelId="{076CD8DA-61F6-4657-A6F7-B298ED6AEC3F}" type="sibTrans" cxnId="{9F7FD4E0-6433-4B52-85DA-F5C13B4CC6BF}">
      <dgm:prSet/>
      <dgm:spPr/>
      <dgm:t>
        <a:bodyPr/>
        <a:lstStyle/>
        <a:p>
          <a:endParaRPr lang="en-US"/>
        </a:p>
      </dgm:t>
    </dgm:pt>
    <dgm:pt modelId="{FE460FF5-81D0-46D2-B4DD-A930F27FB85F}">
      <dgm:prSet/>
      <dgm:spPr/>
      <dgm:t>
        <a:bodyPr/>
        <a:lstStyle/>
        <a:p>
          <a:r>
            <a:rPr lang="en-US"/>
            <a:t>2031</a:t>
          </a:r>
        </a:p>
      </dgm:t>
    </dgm:pt>
    <dgm:pt modelId="{088A42DA-A995-4C8E-8DC9-39AFF59E857D}" type="parTrans" cxnId="{E32CF24A-C297-42FE-B234-CA9A8882C79F}">
      <dgm:prSet/>
      <dgm:spPr/>
      <dgm:t>
        <a:bodyPr/>
        <a:lstStyle/>
        <a:p>
          <a:endParaRPr lang="en-US"/>
        </a:p>
      </dgm:t>
    </dgm:pt>
    <dgm:pt modelId="{B84EBC46-F736-4596-A53D-1E9CB23F2DA8}" type="sibTrans" cxnId="{E32CF24A-C297-42FE-B234-CA9A8882C79F}">
      <dgm:prSet/>
      <dgm:spPr/>
      <dgm:t>
        <a:bodyPr/>
        <a:lstStyle/>
        <a:p>
          <a:endParaRPr lang="en-US"/>
        </a:p>
      </dgm:t>
    </dgm:pt>
    <dgm:pt modelId="{06BEFD6B-2E00-45FE-B81A-5A7C788F8F6B}">
      <dgm:prSet/>
      <dgm:spPr/>
      <dgm:t>
        <a:bodyPr/>
        <a:lstStyle/>
        <a:p>
          <a:r>
            <a:rPr lang="en-US"/>
            <a:t>Complete project</a:t>
          </a:r>
        </a:p>
      </dgm:t>
    </dgm:pt>
    <dgm:pt modelId="{60F3AF40-0461-4345-8B36-7D2E2FC1B2AF}" type="parTrans" cxnId="{049678FA-03FB-4AD6-B1F4-AF235028D263}">
      <dgm:prSet/>
      <dgm:spPr/>
      <dgm:t>
        <a:bodyPr/>
        <a:lstStyle/>
        <a:p>
          <a:endParaRPr lang="en-US"/>
        </a:p>
      </dgm:t>
    </dgm:pt>
    <dgm:pt modelId="{FE293C96-98BC-459A-B2A5-4A29C81423C8}" type="sibTrans" cxnId="{049678FA-03FB-4AD6-B1F4-AF235028D263}">
      <dgm:prSet/>
      <dgm:spPr/>
      <dgm:t>
        <a:bodyPr/>
        <a:lstStyle/>
        <a:p>
          <a:endParaRPr lang="en-US"/>
        </a:p>
      </dgm:t>
    </dgm:pt>
    <dgm:pt modelId="{EF88C379-FD56-4977-98B7-D4732F7C546F}">
      <dgm:prSet/>
      <dgm:spPr/>
      <dgm:t>
        <a:bodyPr/>
        <a:lstStyle/>
        <a:p>
          <a:r>
            <a:rPr lang="en-US" dirty="0"/>
            <a:t>Raise rates $12-15 (2026-2027 Heating Season)</a:t>
          </a:r>
        </a:p>
      </dgm:t>
    </dgm:pt>
    <dgm:pt modelId="{1B220356-1970-4EA1-92A4-96E243DF7101}" type="parTrans" cxnId="{BAE7AD3E-24A3-40BA-BDC9-BD96EEF35BF7}">
      <dgm:prSet/>
      <dgm:spPr/>
    </dgm:pt>
    <dgm:pt modelId="{141EAFA3-5546-416B-9E7E-015E773AFB15}" type="sibTrans" cxnId="{BAE7AD3E-24A3-40BA-BDC9-BD96EEF35BF7}">
      <dgm:prSet/>
      <dgm:spPr/>
    </dgm:pt>
    <dgm:pt modelId="{725E4D06-21FD-491C-9F99-1E4C2735280F}" type="pres">
      <dgm:prSet presAssocID="{8062255B-55CE-46B6-BD9D-F719CA9F0AE8}" presName="Name0" presStyleCnt="0">
        <dgm:presLayoutVars>
          <dgm:dir/>
          <dgm:animLvl val="lvl"/>
          <dgm:resizeHandles val="exact"/>
        </dgm:presLayoutVars>
      </dgm:prSet>
      <dgm:spPr/>
    </dgm:pt>
    <dgm:pt modelId="{BDAC112E-3387-4227-ADB4-2C4D3EE98EAE}" type="pres">
      <dgm:prSet presAssocID="{B1F6B48A-CE52-48EB-936A-94646CBADF52}" presName="composite" presStyleCnt="0"/>
      <dgm:spPr/>
    </dgm:pt>
    <dgm:pt modelId="{EDAE1BB1-19AE-4283-85C7-A8ADF6B6CBDB}" type="pres">
      <dgm:prSet presAssocID="{B1F6B48A-CE52-48EB-936A-94646CBADF52}" presName="parTx" presStyleLbl="alignNode1" presStyleIdx="0" presStyleCnt="5">
        <dgm:presLayoutVars>
          <dgm:chMax val="0"/>
          <dgm:chPref val="0"/>
          <dgm:bulletEnabled val="1"/>
        </dgm:presLayoutVars>
      </dgm:prSet>
      <dgm:spPr/>
    </dgm:pt>
    <dgm:pt modelId="{A0CA82A4-336F-4A4E-8E4C-571807570707}" type="pres">
      <dgm:prSet presAssocID="{B1F6B48A-CE52-48EB-936A-94646CBADF52}" presName="desTx" presStyleLbl="alignAccFollowNode1" presStyleIdx="0" presStyleCnt="5">
        <dgm:presLayoutVars>
          <dgm:bulletEnabled val="1"/>
        </dgm:presLayoutVars>
      </dgm:prSet>
      <dgm:spPr/>
    </dgm:pt>
    <dgm:pt modelId="{32D5C3EE-2106-4377-B44C-4D1A6FF0D76D}" type="pres">
      <dgm:prSet presAssocID="{CA01C0E3-F5CB-490B-9FF8-F3199EF7FE67}" presName="space" presStyleCnt="0"/>
      <dgm:spPr/>
    </dgm:pt>
    <dgm:pt modelId="{AECC1D51-79E0-4C45-9881-24697721674F}" type="pres">
      <dgm:prSet presAssocID="{66A95666-0D4A-4A63-8D48-9C1F693DD371}" presName="composite" presStyleCnt="0"/>
      <dgm:spPr/>
    </dgm:pt>
    <dgm:pt modelId="{B6493510-B410-4D74-B9D1-0A8147089106}" type="pres">
      <dgm:prSet presAssocID="{66A95666-0D4A-4A63-8D48-9C1F693DD371}" presName="parTx" presStyleLbl="alignNode1" presStyleIdx="1" presStyleCnt="5">
        <dgm:presLayoutVars>
          <dgm:chMax val="0"/>
          <dgm:chPref val="0"/>
          <dgm:bulletEnabled val="1"/>
        </dgm:presLayoutVars>
      </dgm:prSet>
      <dgm:spPr/>
    </dgm:pt>
    <dgm:pt modelId="{C4E372C9-9FE7-4F25-B5ED-30825112F700}" type="pres">
      <dgm:prSet presAssocID="{66A95666-0D4A-4A63-8D48-9C1F693DD371}" presName="desTx" presStyleLbl="alignAccFollowNode1" presStyleIdx="1" presStyleCnt="5">
        <dgm:presLayoutVars>
          <dgm:bulletEnabled val="1"/>
        </dgm:presLayoutVars>
      </dgm:prSet>
      <dgm:spPr/>
    </dgm:pt>
    <dgm:pt modelId="{82EDE394-530D-4C13-B252-B1FD15C7AE3D}" type="pres">
      <dgm:prSet presAssocID="{06E1F2C2-E077-470E-A354-A74069C5C426}" presName="space" presStyleCnt="0"/>
      <dgm:spPr/>
    </dgm:pt>
    <dgm:pt modelId="{7B5D854C-6B85-4B20-9BF6-086ACBAFE4CE}" type="pres">
      <dgm:prSet presAssocID="{82430001-2337-46DF-B607-1B9861844650}" presName="composite" presStyleCnt="0"/>
      <dgm:spPr/>
    </dgm:pt>
    <dgm:pt modelId="{487FA3CD-4F38-4B03-8614-3C05B4668FE7}" type="pres">
      <dgm:prSet presAssocID="{82430001-2337-46DF-B607-1B9861844650}" presName="parTx" presStyleLbl="alignNode1" presStyleIdx="2" presStyleCnt="5">
        <dgm:presLayoutVars>
          <dgm:chMax val="0"/>
          <dgm:chPref val="0"/>
          <dgm:bulletEnabled val="1"/>
        </dgm:presLayoutVars>
      </dgm:prSet>
      <dgm:spPr/>
    </dgm:pt>
    <dgm:pt modelId="{CC1BCE6D-5827-4A95-A4AE-F564AC14D9D8}" type="pres">
      <dgm:prSet presAssocID="{82430001-2337-46DF-B607-1B9861844650}" presName="desTx" presStyleLbl="alignAccFollowNode1" presStyleIdx="2" presStyleCnt="5">
        <dgm:presLayoutVars>
          <dgm:bulletEnabled val="1"/>
        </dgm:presLayoutVars>
      </dgm:prSet>
      <dgm:spPr/>
    </dgm:pt>
    <dgm:pt modelId="{87680384-9D0B-43F5-9B44-A062513B59DB}" type="pres">
      <dgm:prSet presAssocID="{5125DC0D-0B86-4F02-B0CF-674D480509F5}" presName="space" presStyleCnt="0"/>
      <dgm:spPr/>
    </dgm:pt>
    <dgm:pt modelId="{C4199298-0E5D-4E89-93CB-B3516D0E1E9A}" type="pres">
      <dgm:prSet presAssocID="{1F59A98A-1CFD-42CE-9748-48814B1E73B6}" presName="composite" presStyleCnt="0"/>
      <dgm:spPr/>
    </dgm:pt>
    <dgm:pt modelId="{7129AB2D-F7FF-4ED4-B5C5-60E972E0F5B0}" type="pres">
      <dgm:prSet presAssocID="{1F59A98A-1CFD-42CE-9748-48814B1E73B6}" presName="parTx" presStyleLbl="alignNode1" presStyleIdx="3" presStyleCnt="5">
        <dgm:presLayoutVars>
          <dgm:chMax val="0"/>
          <dgm:chPref val="0"/>
          <dgm:bulletEnabled val="1"/>
        </dgm:presLayoutVars>
      </dgm:prSet>
      <dgm:spPr/>
    </dgm:pt>
    <dgm:pt modelId="{D531820E-F811-4BCC-9329-02A28BDE2732}" type="pres">
      <dgm:prSet presAssocID="{1F59A98A-1CFD-42CE-9748-48814B1E73B6}" presName="desTx" presStyleLbl="alignAccFollowNode1" presStyleIdx="3" presStyleCnt="5">
        <dgm:presLayoutVars>
          <dgm:bulletEnabled val="1"/>
        </dgm:presLayoutVars>
      </dgm:prSet>
      <dgm:spPr/>
    </dgm:pt>
    <dgm:pt modelId="{9BDE9A24-AE2B-45DA-97FF-8D96A864B1BC}" type="pres">
      <dgm:prSet presAssocID="{B8C57ACE-D838-4AB5-819F-466ABC6AE42D}" presName="space" presStyleCnt="0"/>
      <dgm:spPr/>
    </dgm:pt>
    <dgm:pt modelId="{8391996E-5CE2-4067-8944-CA63B7F7F886}" type="pres">
      <dgm:prSet presAssocID="{FE460FF5-81D0-46D2-B4DD-A930F27FB85F}" presName="composite" presStyleCnt="0"/>
      <dgm:spPr/>
    </dgm:pt>
    <dgm:pt modelId="{98D389CB-170C-40C8-BF61-E709DF4FE285}" type="pres">
      <dgm:prSet presAssocID="{FE460FF5-81D0-46D2-B4DD-A930F27FB85F}" presName="parTx" presStyleLbl="alignNode1" presStyleIdx="4" presStyleCnt="5">
        <dgm:presLayoutVars>
          <dgm:chMax val="0"/>
          <dgm:chPref val="0"/>
          <dgm:bulletEnabled val="1"/>
        </dgm:presLayoutVars>
      </dgm:prSet>
      <dgm:spPr/>
    </dgm:pt>
    <dgm:pt modelId="{94581EE8-134D-4713-B3B8-8433A27B03C5}" type="pres">
      <dgm:prSet presAssocID="{FE460FF5-81D0-46D2-B4DD-A930F27FB85F}" presName="desTx" presStyleLbl="alignAccFollowNode1" presStyleIdx="4" presStyleCnt="5">
        <dgm:presLayoutVars>
          <dgm:bulletEnabled val="1"/>
        </dgm:presLayoutVars>
      </dgm:prSet>
      <dgm:spPr/>
    </dgm:pt>
  </dgm:ptLst>
  <dgm:cxnLst>
    <dgm:cxn modelId="{4F31CB05-1317-479D-A833-807BC700845A}" type="presOf" srcId="{980A7C5F-6726-4922-BA22-B842B837FFCE}" destId="{A0CA82A4-336F-4A4E-8E4C-571807570707}" srcOrd="0" destOrd="4" presId="urn:microsoft.com/office/officeart/2005/8/layout/hList1"/>
    <dgm:cxn modelId="{0299C10F-1341-4DDF-989E-C076B7F551A8}" type="presOf" srcId="{8062255B-55CE-46B6-BD9D-F719CA9F0AE8}" destId="{725E4D06-21FD-491C-9F99-1E4C2735280F}" srcOrd="0" destOrd="0" presId="urn:microsoft.com/office/officeart/2005/8/layout/hList1"/>
    <dgm:cxn modelId="{3E74C415-CC2B-4E6E-A344-E552E7D5AC0A}" type="presOf" srcId="{84A766D0-D77D-429D-B777-62219E9928A6}" destId="{A0CA82A4-336F-4A4E-8E4C-571807570707}" srcOrd="0" destOrd="2" presId="urn:microsoft.com/office/officeart/2005/8/layout/hList1"/>
    <dgm:cxn modelId="{0740AF1B-2E3C-4A4B-BB2C-98ECEC1DCB3E}" type="presOf" srcId="{98FB81AD-367C-43EA-9C4C-58ED2F7B89FC}" destId="{C4E372C9-9FE7-4F25-B5ED-30825112F700}" srcOrd="0" destOrd="0" presId="urn:microsoft.com/office/officeart/2005/8/layout/hList1"/>
    <dgm:cxn modelId="{7B39582B-CE0A-4E6E-B257-E77373C33E58}" srcId="{B1F6B48A-CE52-48EB-936A-94646CBADF52}" destId="{84A766D0-D77D-429D-B777-62219E9928A6}" srcOrd="2" destOrd="0" parTransId="{0AFE7EDA-5FF3-49CC-81E5-6AA0D8945F8A}" sibTransId="{C474BB35-2485-4218-9BF6-5429017EE04A}"/>
    <dgm:cxn modelId="{18096A31-6802-4287-8C99-005B011DE22D}" type="presOf" srcId="{DB6AB609-C1AB-4235-80BF-3442D87021DB}" destId="{A0CA82A4-336F-4A4E-8E4C-571807570707}" srcOrd="0" destOrd="0" presId="urn:microsoft.com/office/officeart/2005/8/layout/hList1"/>
    <dgm:cxn modelId="{B587B931-814D-427F-983E-9950F8D3F632}" type="presOf" srcId="{840FA507-6C7E-4006-A08E-E94B1D630A1E}" destId="{CC1BCE6D-5827-4A95-A4AE-F564AC14D9D8}" srcOrd="0" destOrd="0" presId="urn:microsoft.com/office/officeart/2005/8/layout/hList1"/>
    <dgm:cxn modelId="{3BAF1B35-94D3-4921-94A1-BBA390D5607C}" srcId="{B1F6B48A-CE52-48EB-936A-94646CBADF52}" destId="{DB6AB609-C1AB-4235-80BF-3442D87021DB}" srcOrd="0" destOrd="0" parTransId="{CE252A93-C141-467B-B9E7-59175C34335A}" sibTransId="{563BA2A6-F4BD-436F-A50B-34BE63B6D5FF}"/>
    <dgm:cxn modelId="{BAE7AD3E-24A3-40BA-BDC9-BD96EEF35BF7}" srcId="{66A95666-0D4A-4A63-8D48-9C1F693DD371}" destId="{EF88C379-FD56-4977-98B7-D4732F7C546F}" srcOrd="2" destOrd="0" parTransId="{1B220356-1970-4EA1-92A4-96E243DF7101}" sibTransId="{141EAFA3-5546-416B-9E7E-015E773AFB15}"/>
    <dgm:cxn modelId="{C4159140-6041-4D8C-A567-617CD2F7570D}" srcId="{B1F6B48A-CE52-48EB-936A-94646CBADF52}" destId="{CA3335E2-6CE9-45FE-8571-9E8ABED7FF31}" srcOrd="1" destOrd="0" parTransId="{D5F2E398-5BDD-4EFF-AF26-55332E91B5AE}" sibTransId="{9E3B010C-A742-4317-A077-D6E99D0FBF24}"/>
    <dgm:cxn modelId="{1A717F43-F3A7-4B1A-9C0C-AA65FD42A345}" srcId="{1F59A98A-1CFD-42CE-9748-48814B1E73B6}" destId="{F2F8290D-E37B-4495-9B31-7E0D38BAB0EB}" srcOrd="0" destOrd="0" parTransId="{24C42E01-3D5D-47EE-8D15-80D4B7D962CB}" sibTransId="{A7584086-31A6-45A7-B3D8-8FD4E8A94899}"/>
    <dgm:cxn modelId="{9D099E63-BE3F-4E8A-87AA-BFBB3A053455}" type="presOf" srcId="{82430001-2337-46DF-B607-1B9861844650}" destId="{487FA3CD-4F38-4B03-8614-3C05B4668FE7}" srcOrd="0" destOrd="0" presId="urn:microsoft.com/office/officeart/2005/8/layout/hList1"/>
    <dgm:cxn modelId="{1CE3CB64-C1DA-48DF-9518-CD0466EC8B91}" srcId="{B1F6B48A-CE52-48EB-936A-94646CBADF52}" destId="{5918E06A-F3F9-4619-A0E8-63CE5A526BCB}" srcOrd="3" destOrd="0" parTransId="{47EC50D4-5842-4491-8771-6FF7B12F1078}" sibTransId="{D361C02A-6154-4C54-9ABE-08BF926A6C41}"/>
    <dgm:cxn modelId="{E7A9B867-3322-497E-BC69-3FCE06B4A9CF}" type="presOf" srcId="{EF88C379-FD56-4977-98B7-D4732F7C546F}" destId="{C4E372C9-9FE7-4F25-B5ED-30825112F700}" srcOrd="0" destOrd="2" presId="urn:microsoft.com/office/officeart/2005/8/layout/hList1"/>
    <dgm:cxn modelId="{12851348-F858-4099-B424-3BD9C5F845E2}" type="presOf" srcId="{9A207C81-D32E-4382-A96E-664584A4FF80}" destId="{CC1BCE6D-5827-4A95-A4AE-F564AC14D9D8}" srcOrd="0" destOrd="1" presId="urn:microsoft.com/office/officeart/2005/8/layout/hList1"/>
    <dgm:cxn modelId="{E32CF24A-C297-42FE-B234-CA9A8882C79F}" srcId="{8062255B-55CE-46B6-BD9D-F719CA9F0AE8}" destId="{FE460FF5-81D0-46D2-B4DD-A930F27FB85F}" srcOrd="4" destOrd="0" parTransId="{088A42DA-A995-4C8E-8DC9-39AFF59E857D}" sibTransId="{B84EBC46-F736-4596-A53D-1E9CB23F2DA8}"/>
    <dgm:cxn modelId="{35C8A56B-D660-441E-9F97-8D7DC0B04F03}" type="presOf" srcId="{66A95666-0D4A-4A63-8D48-9C1F693DD371}" destId="{B6493510-B410-4D74-B9D1-0A8147089106}" srcOrd="0" destOrd="0" presId="urn:microsoft.com/office/officeart/2005/8/layout/hList1"/>
    <dgm:cxn modelId="{F3BE934C-E753-48E7-8108-7C7F699C46A3}" srcId="{82430001-2337-46DF-B607-1B9861844650}" destId="{9A207C81-D32E-4382-A96E-664584A4FF80}" srcOrd="1" destOrd="0" parTransId="{F13CEB19-6390-403E-B3B8-41AB1FD106FD}" sibTransId="{F9A831E1-7980-492C-8550-2421D6DE4A24}"/>
    <dgm:cxn modelId="{13777B4D-BEF0-4B04-BF2B-62E9D2E33F42}" srcId="{8062255B-55CE-46B6-BD9D-F719CA9F0AE8}" destId="{1F59A98A-1CFD-42CE-9748-48814B1E73B6}" srcOrd="3" destOrd="0" parTransId="{3C9C349F-FFBA-4D28-8399-1337CB31C57E}" sibTransId="{B8C57ACE-D838-4AB5-819F-466ABC6AE42D}"/>
    <dgm:cxn modelId="{A1CCFD51-FF67-4158-AAC1-B0F743A79115}" type="presOf" srcId="{F2F8290D-E37B-4495-9B31-7E0D38BAB0EB}" destId="{D531820E-F811-4BCC-9329-02A28BDE2732}" srcOrd="0" destOrd="0" presId="urn:microsoft.com/office/officeart/2005/8/layout/hList1"/>
    <dgm:cxn modelId="{0B39A852-6B92-48ED-9F84-623D93FB4E78}" srcId="{B1F6B48A-CE52-48EB-936A-94646CBADF52}" destId="{980A7C5F-6726-4922-BA22-B842B837FFCE}" srcOrd="4" destOrd="0" parTransId="{044EF93B-4844-4FCC-9A20-C199B86353A3}" sibTransId="{663C7108-26CB-4342-8AD8-2A7425DA7239}"/>
    <dgm:cxn modelId="{8DCD0E7E-9709-4FD0-B3E1-12B2C1A5921D}" srcId="{8062255B-55CE-46B6-BD9D-F719CA9F0AE8}" destId="{82430001-2337-46DF-B607-1B9861844650}" srcOrd="2" destOrd="0" parTransId="{B42C24B8-57C7-43ED-8639-D606C065C2BE}" sibTransId="{5125DC0D-0B86-4F02-B0CF-674D480509F5}"/>
    <dgm:cxn modelId="{0CE74E83-3460-4AB9-A0F2-39FEC5A61A67}" type="presOf" srcId="{71B7F84D-70FA-42F1-8418-410D6E0F6A82}" destId="{C4E372C9-9FE7-4F25-B5ED-30825112F700}" srcOrd="0" destOrd="1" presId="urn:microsoft.com/office/officeart/2005/8/layout/hList1"/>
    <dgm:cxn modelId="{EE21AD87-DE3A-48A3-9125-4B1E9EF7216B}" srcId="{66A95666-0D4A-4A63-8D48-9C1F693DD371}" destId="{98FB81AD-367C-43EA-9C4C-58ED2F7B89FC}" srcOrd="0" destOrd="0" parTransId="{A2B6239D-1AF6-4416-88C7-230FA461E194}" sibTransId="{87E19A68-83B5-42F0-BA27-429B2EC8655B}"/>
    <dgm:cxn modelId="{9A8B428F-3208-4683-BD62-A06DE03BED7C}" type="presOf" srcId="{5918E06A-F3F9-4619-A0E8-63CE5A526BCB}" destId="{A0CA82A4-336F-4A4E-8E4C-571807570707}" srcOrd="0" destOrd="3" presId="urn:microsoft.com/office/officeart/2005/8/layout/hList1"/>
    <dgm:cxn modelId="{8C39F096-C2DD-4387-8EBC-12F62ED81499}" type="presOf" srcId="{FE460FF5-81D0-46D2-B4DD-A930F27FB85F}" destId="{98D389CB-170C-40C8-BF61-E709DF4FE285}" srcOrd="0" destOrd="0" presId="urn:microsoft.com/office/officeart/2005/8/layout/hList1"/>
    <dgm:cxn modelId="{A3F17FB0-48FC-46C8-82B1-8F7D4573A896}" type="presOf" srcId="{D63EE53A-1ECE-4015-AC4E-1C816B166506}" destId="{D531820E-F811-4BCC-9329-02A28BDE2732}" srcOrd="0" destOrd="1" presId="urn:microsoft.com/office/officeart/2005/8/layout/hList1"/>
    <dgm:cxn modelId="{C6BCC0B0-A63A-4872-89EF-19BDE24B7F58}" type="presOf" srcId="{06BEFD6B-2E00-45FE-B81A-5A7C788F8F6B}" destId="{94581EE8-134D-4713-B3B8-8433A27B03C5}" srcOrd="0" destOrd="0" presId="urn:microsoft.com/office/officeart/2005/8/layout/hList1"/>
    <dgm:cxn modelId="{D7CDB9B3-B3CE-4307-9758-292BB562AFDE}" type="presOf" srcId="{B1F6B48A-CE52-48EB-936A-94646CBADF52}" destId="{EDAE1BB1-19AE-4283-85C7-A8ADF6B6CBDB}" srcOrd="0" destOrd="0" presId="urn:microsoft.com/office/officeart/2005/8/layout/hList1"/>
    <dgm:cxn modelId="{72B86BDC-1784-47A9-BE71-769B7F1373C1}" srcId="{8062255B-55CE-46B6-BD9D-F719CA9F0AE8}" destId="{66A95666-0D4A-4A63-8D48-9C1F693DD371}" srcOrd="1" destOrd="0" parTransId="{5ACB0CF3-0C31-446B-844F-B78D4D27CC7B}" sibTransId="{06E1F2C2-E077-470E-A354-A74069C5C426}"/>
    <dgm:cxn modelId="{9F7FD4E0-6433-4B52-85DA-F5C13B4CC6BF}" srcId="{1F59A98A-1CFD-42CE-9748-48814B1E73B6}" destId="{D63EE53A-1ECE-4015-AC4E-1C816B166506}" srcOrd="1" destOrd="0" parTransId="{FF197E91-D2B5-4EAB-B252-2FF5201BEE67}" sibTransId="{076CD8DA-61F6-4657-A6F7-B298ED6AEC3F}"/>
    <dgm:cxn modelId="{C14E81E2-D42A-4784-AC9F-AAD8027BB372}" type="presOf" srcId="{1F59A98A-1CFD-42CE-9748-48814B1E73B6}" destId="{7129AB2D-F7FF-4ED4-B5C5-60E972E0F5B0}" srcOrd="0" destOrd="0" presId="urn:microsoft.com/office/officeart/2005/8/layout/hList1"/>
    <dgm:cxn modelId="{FBD142EB-50E8-4E4B-A2CC-AFFD5C0BB259}" srcId="{8062255B-55CE-46B6-BD9D-F719CA9F0AE8}" destId="{B1F6B48A-CE52-48EB-936A-94646CBADF52}" srcOrd="0" destOrd="0" parTransId="{796DB5B3-DAAC-42F5-9F6D-B44BF2FBCED5}" sibTransId="{CA01C0E3-F5CB-490B-9FF8-F3199EF7FE67}"/>
    <dgm:cxn modelId="{C5AE60F2-16FD-4FBF-8E58-F59A8DA43E63}" srcId="{82430001-2337-46DF-B607-1B9861844650}" destId="{840FA507-6C7E-4006-A08E-E94B1D630A1E}" srcOrd="0" destOrd="0" parTransId="{B513822D-7030-408B-B336-A5A5EB7D88A1}" sibTransId="{383BA7B1-E322-4C8A-9522-6FB202B7245E}"/>
    <dgm:cxn modelId="{360DE3F2-3453-42D9-BD46-5499A8F283A3}" type="presOf" srcId="{CA3335E2-6CE9-45FE-8571-9E8ABED7FF31}" destId="{A0CA82A4-336F-4A4E-8E4C-571807570707}" srcOrd="0" destOrd="1" presId="urn:microsoft.com/office/officeart/2005/8/layout/hList1"/>
    <dgm:cxn modelId="{63AD0DFA-1BC0-4417-A98B-287177D30699}" srcId="{66A95666-0D4A-4A63-8D48-9C1F693DD371}" destId="{71B7F84D-70FA-42F1-8418-410D6E0F6A82}" srcOrd="1" destOrd="0" parTransId="{84341CA0-6EFE-4992-A752-9EDA192A6117}" sibTransId="{7E1987CE-FA15-4491-B9A4-083084E5C825}"/>
    <dgm:cxn modelId="{049678FA-03FB-4AD6-B1F4-AF235028D263}" srcId="{FE460FF5-81D0-46D2-B4DD-A930F27FB85F}" destId="{06BEFD6B-2E00-45FE-B81A-5A7C788F8F6B}" srcOrd="0" destOrd="0" parTransId="{60F3AF40-0461-4345-8B36-7D2E2FC1B2AF}" sibTransId="{FE293C96-98BC-459A-B2A5-4A29C81423C8}"/>
    <dgm:cxn modelId="{03BB40E5-B228-4A78-9D19-770833C72DBF}" type="presParOf" srcId="{725E4D06-21FD-491C-9F99-1E4C2735280F}" destId="{BDAC112E-3387-4227-ADB4-2C4D3EE98EAE}" srcOrd="0" destOrd="0" presId="urn:microsoft.com/office/officeart/2005/8/layout/hList1"/>
    <dgm:cxn modelId="{D499DF34-BD11-43A9-89FA-D84D25EFE4CE}" type="presParOf" srcId="{BDAC112E-3387-4227-ADB4-2C4D3EE98EAE}" destId="{EDAE1BB1-19AE-4283-85C7-A8ADF6B6CBDB}" srcOrd="0" destOrd="0" presId="urn:microsoft.com/office/officeart/2005/8/layout/hList1"/>
    <dgm:cxn modelId="{AA3C2C71-6233-4466-A4F9-39856939B27B}" type="presParOf" srcId="{BDAC112E-3387-4227-ADB4-2C4D3EE98EAE}" destId="{A0CA82A4-336F-4A4E-8E4C-571807570707}" srcOrd="1" destOrd="0" presId="urn:microsoft.com/office/officeart/2005/8/layout/hList1"/>
    <dgm:cxn modelId="{8C07A410-8639-4E22-B240-BF1202FC67E7}" type="presParOf" srcId="{725E4D06-21FD-491C-9F99-1E4C2735280F}" destId="{32D5C3EE-2106-4377-B44C-4D1A6FF0D76D}" srcOrd="1" destOrd="0" presId="urn:microsoft.com/office/officeart/2005/8/layout/hList1"/>
    <dgm:cxn modelId="{01537946-FE36-4BF6-8124-7CAFD699B411}" type="presParOf" srcId="{725E4D06-21FD-491C-9F99-1E4C2735280F}" destId="{AECC1D51-79E0-4C45-9881-24697721674F}" srcOrd="2" destOrd="0" presId="urn:microsoft.com/office/officeart/2005/8/layout/hList1"/>
    <dgm:cxn modelId="{1987A782-4346-4BC0-8F1D-2CD1EDC60819}" type="presParOf" srcId="{AECC1D51-79E0-4C45-9881-24697721674F}" destId="{B6493510-B410-4D74-B9D1-0A8147089106}" srcOrd="0" destOrd="0" presId="urn:microsoft.com/office/officeart/2005/8/layout/hList1"/>
    <dgm:cxn modelId="{7529DBE4-471B-4C8C-8081-7903A319D2C5}" type="presParOf" srcId="{AECC1D51-79E0-4C45-9881-24697721674F}" destId="{C4E372C9-9FE7-4F25-B5ED-30825112F700}" srcOrd="1" destOrd="0" presId="urn:microsoft.com/office/officeart/2005/8/layout/hList1"/>
    <dgm:cxn modelId="{694A6FEE-D955-447F-B779-64FD26565EB1}" type="presParOf" srcId="{725E4D06-21FD-491C-9F99-1E4C2735280F}" destId="{82EDE394-530D-4C13-B252-B1FD15C7AE3D}" srcOrd="3" destOrd="0" presId="urn:microsoft.com/office/officeart/2005/8/layout/hList1"/>
    <dgm:cxn modelId="{4D44D596-B637-4B57-9130-CEF7B36BD39A}" type="presParOf" srcId="{725E4D06-21FD-491C-9F99-1E4C2735280F}" destId="{7B5D854C-6B85-4B20-9BF6-086ACBAFE4CE}" srcOrd="4" destOrd="0" presId="urn:microsoft.com/office/officeart/2005/8/layout/hList1"/>
    <dgm:cxn modelId="{7748972F-5D27-472C-921A-8A78420CD1C9}" type="presParOf" srcId="{7B5D854C-6B85-4B20-9BF6-086ACBAFE4CE}" destId="{487FA3CD-4F38-4B03-8614-3C05B4668FE7}" srcOrd="0" destOrd="0" presId="urn:microsoft.com/office/officeart/2005/8/layout/hList1"/>
    <dgm:cxn modelId="{F3E123CA-0B49-4828-8AD6-5207DBE77021}" type="presParOf" srcId="{7B5D854C-6B85-4B20-9BF6-086ACBAFE4CE}" destId="{CC1BCE6D-5827-4A95-A4AE-F564AC14D9D8}" srcOrd="1" destOrd="0" presId="urn:microsoft.com/office/officeart/2005/8/layout/hList1"/>
    <dgm:cxn modelId="{194FD6FA-22D1-42AF-BD0C-2BC13E05005B}" type="presParOf" srcId="{725E4D06-21FD-491C-9F99-1E4C2735280F}" destId="{87680384-9D0B-43F5-9B44-A062513B59DB}" srcOrd="5" destOrd="0" presId="urn:microsoft.com/office/officeart/2005/8/layout/hList1"/>
    <dgm:cxn modelId="{58FAD354-0373-4069-B0B8-0FB8F77FC194}" type="presParOf" srcId="{725E4D06-21FD-491C-9F99-1E4C2735280F}" destId="{C4199298-0E5D-4E89-93CB-B3516D0E1E9A}" srcOrd="6" destOrd="0" presId="urn:microsoft.com/office/officeart/2005/8/layout/hList1"/>
    <dgm:cxn modelId="{0D4F47DA-F29A-4AFD-892C-B14A0FF9EA40}" type="presParOf" srcId="{C4199298-0E5D-4E89-93CB-B3516D0E1E9A}" destId="{7129AB2D-F7FF-4ED4-B5C5-60E972E0F5B0}" srcOrd="0" destOrd="0" presId="urn:microsoft.com/office/officeart/2005/8/layout/hList1"/>
    <dgm:cxn modelId="{7664E2E6-EFA6-49F7-8858-41E06542838A}" type="presParOf" srcId="{C4199298-0E5D-4E89-93CB-B3516D0E1E9A}" destId="{D531820E-F811-4BCC-9329-02A28BDE2732}" srcOrd="1" destOrd="0" presId="urn:microsoft.com/office/officeart/2005/8/layout/hList1"/>
    <dgm:cxn modelId="{D1AC73E9-5C44-469D-8853-39C739AEC2EF}" type="presParOf" srcId="{725E4D06-21FD-491C-9F99-1E4C2735280F}" destId="{9BDE9A24-AE2B-45DA-97FF-8D96A864B1BC}" srcOrd="7" destOrd="0" presId="urn:microsoft.com/office/officeart/2005/8/layout/hList1"/>
    <dgm:cxn modelId="{FD9957E1-0AD3-4A95-B8D7-36C4BEB02C70}" type="presParOf" srcId="{725E4D06-21FD-491C-9F99-1E4C2735280F}" destId="{8391996E-5CE2-4067-8944-CA63B7F7F886}" srcOrd="8" destOrd="0" presId="urn:microsoft.com/office/officeart/2005/8/layout/hList1"/>
    <dgm:cxn modelId="{A7DB752B-CAC4-4B4F-B43F-183C288F3F1E}" type="presParOf" srcId="{8391996E-5CE2-4067-8944-CA63B7F7F886}" destId="{98D389CB-170C-40C8-BF61-E709DF4FE285}" srcOrd="0" destOrd="0" presId="urn:microsoft.com/office/officeart/2005/8/layout/hList1"/>
    <dgm:cxn modelId="{45C533FF-625A-420C-A0FD-AC31F5CEAA39}" type="presParOf" srcId="{8391996E-5CE2-4067-8944-CA63B7F7F886}" destId="{94581EE8-134D-4713-B3B8-8433A27B03C5}"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97822FE-8CC3-463E-B9AA-2605430BAE08}" type="doc">
      <dgm:prSet loTypeId="urn:microsoft.com/office/officeart/2017/3/layout/HorizontalLabelsTimeline" loCatId="process" qsTypeId="urn:microsoft.com/office/officeart/2005/8/quickstyle/simple1" qsCatId="simple" csTypeId="urn:microsoft.com/office/officeart/2005/8/colors/accent0_3" csCatId="mainScheme" phldr="1"/>
      <dgm:spPr/>
      <dgm:t>
        <a:bodyPr/>
        <a:lstStyle/>
        <a:p>
          <a:endParaRPr lang="en-US"/>
        </a:p>
      </dgm:t>
    </dgm:pt>
    <dgm:pt modelId="{DEC12D20-355A-43F7-8B95-98224B43689B}">
      <dgm:prSet/>
      <dgm:spPr/>
      <dgm:t>
        <a:bodyPr/>
        <a:lstStyle/>
        <a:p>
          <a:pPr>
            <a:defRPr b="1"/>
          </a:pPr>
          <a:r>
            <a:rPr lang="en-US"/>
            <a:t>2025</a:t>
          </a:r>
        </a:p>
      </dgm:t>
    </dgm:pt>
    <dgm:pt modelId="{62AED34A-FB3E-49BD-8266-7681A63671CC}" type="parTrans" cxnId="{B5B5E9E3-F874-403F-9590-B5389F30D2A6}">
      <dgm:prSet/>
      <dgm:spPr/>
      <dgm:t>
        <a:bodyPr/>
        <a:lstStyle/>
        <a:p>
          <a:endParaRPr lang="en-US"/>
        </a:p>
      </dgm:t>
    </dgm:pt>
    <dgm:pt modelId="{3436F4C7-7D72-4E07-B295-D9B88A52F9F1}" type="sibTrans" cxnId="{B5B5E9E3-F874-403F-9590-B5389F30D2A6}">
      <dgm:prSet/>
      <dgm:spPr/>
      <dgm:t>
        <a:bodyPr/>
        <a:lstStyle/>
        <a:p>
          <a:endParaRPr lang="en-US"/>
        </a:p>
      </dgm:t>
    </dgm:pt>
    <dgm:pt modelId="{A1563BA4-EF9C-4BCC-9257-23FAA3AFF76D}">
      <dgm:prSet/>
      <dgm:spPr/>
      <dgm:t>
        <a:bodyPr/>
        <a:lstStyle/>
        <a:p>
          <a:r>
            <a:rPr lang="en-US"/>
            <a:t>Raise rates $12-14 (2025-2026 Heating Season)</a:t>
          </a:r>
        </a:p>
      </dgm:t>
    </dgm:pt>
    <dgm:pt modelId="{06F84F4F-DB95-444B-996C-E5D4AD6AD0FA}" type="parTrans" cxnId="{D97AED01-1A69-46E4-ADCE-C958D8CE887F}">
      <dgm:prSet/>
      <dgm:spPr/>
      <dgm:t>
        <a:bodyPr/>
        <a:lstStyle/>
        <a:p>
          <a:endParaRPr lang="en-US"/>
        </a:p>
      </dgm:t>
    </dgm:pt>
    <dgm:pt modelId="{4F3C9856-DF9A-4CE4-953C-720E60DE58DC}" type="sibTrans" cxnId="{D97AED01-1A69-46E4-ADCE-C958D8CE887F}">
      <dgm:prSet/>
      <dgm:spPr/>
      <dgm:t>
        <a:bodyPr/>
        <a:lstStyle/>
        <a:p>
          <a:endParaRPr lang="en-US"/>
        </a:p>
      </dgm:t>
    </dgm:pt>
    <dgm:pt modelId="{08B73336-CC75-4DCB-8555-EFE32CD1BEA0}">
      <dgm:prSet/>
      <dgm:spPr/>
      <dgm:t>
        <a:bodyPr/>
        <a:lstStyle/>
        <a:p>
          <a:r>
            <a:rPr lang="en-US"/>
            <a:t>Communicate with customers shutdown plan</a:t>
          </a:r>
        </a:p>
      </dgm:t>
    </dgm:pt>
    <dgm:pt modelId="{61EF2441-F9A4-47C0-88ED-34C56E7310E3}" type="parTrans" cxnId="{8FF6B001-D6BB-487E-AACA-D6E56A6033A2}">
      <dgm:prSet/>
      <dgm:spPr/>
      <dgm:t>
        <a:bodyPr/>
        <a:lstStyle/>
        <a:p>
          <a:endParaRPr lang="en-US"/>
        </a:p>
      </dgm:t>
    </dgm:pt>
    <dgm:pt modelId="{D9C24C91-0FAE-47B6-8E25-AA675803F090}" type="sibTrans" cxnId="{8FF6B001-D6BB-487E-AACA-D6E56A6033A2}">
      <dgm:prSet/>
      <dgm:spPr/>
      <dgm:t>
        <a:bodyPr/>
        <a:lstStyle/>
        <a:p>
          <a:endParaRPr lang="en-US"/>
        </a:p>
      </dgm:t>
    </dgm:pt>
    <dgm:pt modelId="{F76E9594-E0DD-44B7-B5F8-D47E31B07A80}">
      <dgm:prSet/>
      <dgm:spPr/>
      <dgm:t>
        <a:bodyPr/>
        <a:lstStyle/>
        <a:p>
          <a:pPr>
            <a:defRPr b="1"/>
          </a:pPr>
          <a:r>
            <a:rPr lang="en-US" dirty="0"/>
            <a:t>2027-2030</a:t>
          </a:r>
        </a:p>
      </dgm:t>
    </dgm:pt>
    <dgm:pt modelId="{4752F57C-49E7-47DF-91CC-955DD4F061C7}" type="parTrans" cxnId="{9BD4FA78-8E0E-4527-81FB-636D9B1AE2E1}">
      <dgm:prSet/>
      <dgm:spPr/>
      <dgm:t>
        <a:bodyPr/>
        <a:lstStyle/>
        <a:p>
          <a:endParaRPr lang="en-US"/>
        </a:p>
      </dgm:t>
    </dgm:pt>
    <dgm:pt modelId="{4E94DFF9-F487-4024-BA70-F5779B04F800}" type="sibTrans" cxnId="{9BD4FA78-8E0E-4527-81FB-636D9B1AE2E1}">
      <dgm:prSet/>
      <dgm:spPr/>
      <dgm:t>
        <a:bodyPr/>
        <a:lstStyle/>
        <a:p>
          <a:endParaRPr lang="en-US"/>
        </a:p>
      </dgm:t>
    </dgm:pt>
    <dgm:pt modelId="{C5EB268A-19C0-43BB-91D5-EFE81C45626A}">
      <dgm:prSet/>
      <dgm:spPr/>
      <dgm:t>
        <a:bodyPr/>
        <a:lstStyle/>
        <a:p>
          <a:r>
            <a:rPr lang="en-US" dirty="0"/>
            <a:t>Shutdown system 2027-2030</a:t>
          </a:r>
        </a:p>
      </dgm:t>
    </dgm:pt>
    <dgm:pt modelId="{192585E5-2AAC-4081-908B-6E50FE39A60B}" type="parTrans" cxnId="{34A7F347-4BBF-46EE-8A93-643949BC9EE8}">
      <dgm:prSet/>
      <dgm:spPr/>
      <dgm:t>
        <a:bodyPr/>
        <a:lstStyle/>
        <a:p>
          <a:endParaRPr lang="en-US"/>
        </a:p>
      </dgm:t>
    </dgm:pt>
    <dgm:pt modelId="{48558FB7-F543-42AC-B131-A03E594C11CB}" type="sibTrans" cxnId="{34A7F347-4BBF-46EE-8A93-643949BC9EE8}">
      <dgm:prSet/>
      <dgm:spPr/>
      <dgm:t>
        <a:bodyPr/>
        <a:lstStyle/>
        <a:p>
          <a:endParaRPr lang="en-US"/>
        </a:p>
      </dgm:t>
    </dgm:pt>
    <dgm:pt modelId="{F6AE7812-935D-4F82-8837-F7888043649E}">
      <dgm:prSet/>
      <dgm:spPr/>
      <dgm:t>
        <a:bodyPr/>
        <a:lstStyle/>
        <a:p>
          <a:r>
            <a:rPr lang="en-US"/>
            <a:t>Pay off bonds</a:t>
          </a:r>
        </a:p>
      </dgm:t>
    </dgm:pt>
    <dgm:pt modelId="{C71B233C-1038-4671-8E5D-5EF1B3E67062}" type="parTrans" cxnId="{296E4B0C-B504-4669-A86D-70B56C122602}">
      <dgm:prSet/>
      <dgm:spPr/>
      <dgm:t>
        <a:bodyPr/>
        <a:lstStyle/>
        <a:p>
          <a:endParaRPr lang="en-US"/>
        </a:p>
      </dgm:t>
    </dgm:pt>
    <dgm:pt modelId="{F5EC74F5-1E3D-496E-90B3-2E7FE6CD11F6}" type="sibTrans" cxnId="{296E4B0C-B504-4669-A86D-70B56C122602}">
      <dgm:prSet/>
      <dgm:spPr/>
      <dgm:t>
        <a:bodyPr/>
        <a:lstStyle/>
        <a:p>
          <a:endParaRPr lang="en-US"/>
        </a:p>
      </dgm:t>
    </dgm:pt>
    <dgm:pt modelId="{DCE12475-5333-406B-879D-AE4B857B5545}">
      <dgm:prSet/>
      <dgm:spPr/>
      <dgm:t>
        <a:bodyPr/>
        <a:lstStyle/>
        <a:p>
          <a:r>
            <a:rPr lang="en-US"/>
            <a:t>Remove above ground infrastructure, abandoned underground infrastructure</a:t>
          </a:r>
        </a:p>
      </dgm:t>
    </dgm:pt>
    <dgm:pt modelId="{B55C5FA3-8240-4090-A240-00F2CCC664A3}" type="parTrans" cxnId="{FBC04C3B-2D02-498C-AEA4-49FAB7E96B1A}">
      <dgm:prSet/>
      <dgm:spPr/>
      <dgm:t>
        <a:bodyPr/>
        <a:lstStyle/>
        <a:p>
          <a:endParaRPr lang="en-US"/>
        </a:p>
      </dgm:t>
    </dgm:pt>
    <dgm:pt modelId="{F2C97C3A-41C9-4C27-8047-8A8F4BFDD440}" type="sibTrans" cxnId="{FBC04C3B-2D02-498C-AEA4-49FAB7E96B1A}">
      <dgm:prSet/>
      <dgm:spPr/>
      <dgm:t>
        <a:bodyPr/>
        <a:lstStyle/>
        <a:p>
          <a:endParaRPr lang="en-US"/>
        </a:p>
      </dgm:t>
    </dgm:pt>
    <dgm:pt modelId="{59D27137-F1A5-47C9-9223-EBD9B90BC0A6}">
      <dgm:prSet/>
      <dgm:spPr/>
      <dgm:t>
        <a:bodyPr/>
        <a:lstStyle/>
        <a:p>
          <a:r>
            <a:rPr lang="en-US"/>
            <a:t>Consider flow fill of pipe network if funds allow</a:t>
          </a:r>
        </a:p>
      </dgm:t>
    </dgm:pt>
    <dgm:pt modelId="{2BFB3D0A-19E6-4074-957C-09E70B2EA18E}" type="parTrans" cxnId="{7FCD30FB-384E-4098-A40B-C949CC9B3449}">
      <dgm:prSet/>
      <dgm:spPr/>
      <dgm:t>
        <a:bodyPr/>
        <a:lstStyle/>
        <a:p>
          <a:endParaRPr lang="en-US"/>
        </a:p>
      </dgm:t>
    </dgm:pt>
    <dgm:pt modelId="{AF8DD2B1-2FFB-4713-B54A-83CD65A755F7}" type="sibTrans" cxnId="{7FCD30FB-384E-4098-A40B-C949CC9B3449}">
      <dgm:prSet/>
      <dgm:spPr/>
      <dgm:t>
        <a:bodyPr/>
        <a:lstStyle/>
        <a:p>
          <a:endParaRPr lang="en-US"/>
        </a:p>
      </dgm:t>
    </dgm:pt>
    <dgm:pt modelId="{59C13454-6A88-4366-94F6-479E8365BA88}" type="pres">
      <dgm:prSet presAssocID="{997822FE-8CC3-463E-B9AA-2605430BAE08}" presName="root" presStyleCnt="0">
        <dgm:presLayoutVars>
          <dgm:chMax/>
          <dgm:chPref/>
          <dgm:animLvl val="lvl"/>
        </dgm:presLayoutVars>
      </dgm:prSet>
      <dgm:spPr/>
    </dgm:pt>
    <dgm:pt modelId="{0AF5545D-25F3-4665-B487-5642D137F624}" type="pres">
      <dgm:prSet presAssocID="{997822FE-8CC3-463E-B9AA-2605430BAE08}" presName="divider" presStyleLbl="fgAcc1" presStyleIdx="0" presStyleCnt="1"/>
      <dgm:spPr/>
    </dgm:pt>
    <dgm:pt modelId="{F2B1F54F-D5A9-45E6-A6DB-29D0A3AB1930}" type="pres">
      <dgm:prSet presAssocID="{997822FE-8CC3-463E-B9AA-2605430BAE08}" presName="nodes" presStyleCnt="0">
        <dgm:presLayoutVars>
          <dgm:chMax/>
          <dgm:chPref/>
          <dgm:animLvl val="lvl"/>
        </dgm:presLayoutVars>
      </dgm:prSet>
      <dgm:spPr/>
    </dgm:pt>
    <dgm:pt modelId="{C1CBDEAB-3342-45E5-9480-CCACDC6EC5B3}" type="pres">
      <dgm:prSet presAssocID="{DEC12D20-355A-43F7-8B95-98224B43689B}" presName="composite" presStyleCnt="0"/>
      <dgm:spPr/>
    </dgm:pt>
    <dgm:pt modelId="{F7C9A312-C3C9-4C72-A227-892693EC6548}" type="pres">
      <dgm:prSet presAssocID="{DEC12D20-355A-43F7-8B95-98224B43689B}" presName="L1TextContainer" presStyleLbl="alignNode1" presStyleIdx="0" presStyleCnt="2">
        <dgm:presLayoutVars>
          <dgm:chMax val="1"/>
          <dgm:chPref val="1"/>
          <dgm:bulletEnabled val="1"/>
        </dgm:presLayoutVars>
      </dgm:prSet>
      <dgm:spPr/>
    </dgm:pt>
    <dgm:pt modelId="{F93E04D2-6351-47D2-88FC-89F398E28F2C}" type="pres">
      <dgm:prSet presAssocID="{DEC12D20-355A-43F7-8B95-98224B43689B}" presName="L2TextContainerWrapper" presStyleCnt="0">
        <dgm:presLayoutVars>
          <dgm:bulletEnabled val="1"/>
        </dgm:presLayoutVars>
      </dgm:prSet>
      <dgm:spPr/>
    </dgm:pt>
    <dgm:pt modelId="{06592001-6773-4522-A670-4E560FD11E7E}" type="pres">
      <dgm:prSet presAssocID="{DEC12D20-355A-43F7-8B95-98224B43689B}" presName="L2TextContainer" presStyleLbl="bgAccFollowNode1" presStyleIdx="0" presStyleCnt="2"/>
      <dgm:spPr/>
    </dgm:pt>
    <dgm:pt modelId="{ED15F0F3-E0E3-45A9-AA6D-7DAC674D3182}" type="pres">
      <dgm:prSet presAssocID="{DEC12D20-355A-43F7-8B95-98224B43689B}" presName="FlexibleEmptyPlaceHolder" presStyleCnt="0"/>
      <dgm:spPr/>
    </dgm:pt>
    <dgm:pt modelId="{889DE45A-7631-43EE-B4D4-289A1B208678}" type="pres">
      <dgm:prSet presAssocID="{DEC12D20-355A-43F7-8B95-98224B43689B}" presName="ConnectLine" presStyleLbl="sibTrans1D1" presStyleIdx="0" presStyleCnt="2"/>
      <dgm:spPr/>
    </dgm:pt>
    <dgm:pt modelId="{A188CE64-6FDD-4894-90DB-6A16A451117F}" type="pres">
      <dgm:prSet presAssocID="{DEC12D20-355A-43F7-8B95-98224B43689B}" presName="ConnectorPoint" presStyleLbl="node1" presStyleIdx="0" presStyleCnt="2"/>
      <dgm:spPr>
        <a:solidFill>
          <a:schemeClr val="dk2">
            <a:hueOff val="0"/>
            <a:satOff val="0"/>
            <a:lumOff val="0"/>
            <a:alphaOff val="0"/>
          </a:schemeClr>
        </a:solidFill>
        <a:ln w="6350" cap="flat" cmpd="sng" algn="ctr">
          <a:solidFill>
            <a:schemeClr val="lt2">
              <a:hueOff val="0"/>
              <a:satOff val="0"/>
              <a:lumOff val="0"/>
              <a:alphaOff val="0"/>
            </a:schemeClr>
          </a:solidFill>
          <a:prstDash val="solid"/>
          <a:miter lim="800000"/>
        </a:ln>
        <a:effectLst/>
      </dgm:spPr>
    </dgm:pt>
    <dgm:pt modelId="{1C4E4BD9-A69B-4C25-A132-AF334D7267DA}" type="pres">
      <dgm:prSet presAssocID="{DEC12D20-355A-43F7-8B95-98224B43689B}" presName="EmptyPlaceHolder" presStyleCnt="0"/>
      <dgm:spPr/>
    </dgm:pt>
    <dgm:pt modelId="{67EE3EFA-DF8B-4C9B-824C-6AA9275ECE1C}" type="pres">
      <dgm:prSet presAssocID="{3436F4C7-7D72-4E07-B295-D9B88A52F9F1}" presName="spaceBetweenRectangles" presStyleCnt="0"/>
      <dgm:spPr/>
    </dgm:pt>
    <dgm:pt modelId="{C0096E80-2999-4D5C-84EA-793B6CC2D7A0}" type="pres">
      <dgm:prSet presAssocID="{F76E9594-E0DD-44B7-B5F8-D47E31B07A80}" presName="composite" presStyleCnt="0"/>
      <dgm:spPr/>
    </dgm:pt>
    <dgm:pt modelId="{28B7B02F-D649-4913-B535-FDE832512AF2}" type="pres">
      <dgm:prSet presAssocID="{F76E9594-E0DD-44B7-B5F8-D47E31B07A80}" presName="L1TextContainer" presStyleLbl="alignNode1" presStyleIdx="1" presStyleCnt="2">
        <dgm:presLayoutVars>
          <dgm:chMax val="1"/>
          <dgm:chPref val="1"/>
          <dgm:bulletEnabled val="1"/>
        </dgm:presLayoutVars>
      </dgm:prSet>
      <dgm:spPr/>
    </dgm:pt>
    <dgm:pt modelId="{7B1FF9B6-E803-4537-93BA-1AAE12B14013}" type="pres">
      <dgm:prSet presAssocID="{F76E9594-E0DD-44B7-B5F8-D47E31B07A80}" presName="L2TextContainerWrapper" presStyleCnt="0">
        <dgm:presLayoutVars>
          <dgm:bulletEnabled val="1"/>
        </dgm:presLayoutVars>
      </dgm:prSet>
      <dgm:spPr/>
    </dgm:pt>
    <dgm:pt modelId="{373CFCE4-724A-47DE-9857-772BEE16A31C}" type="pres">
      <dgm:prSet presAssocID="{F76E9594-E0DD-44B7-B5F8-D47E31B07A80}" presName="L2TextContainer" presStyleLbl="bgAccFollowNode1" presStyleIdx="1" presStyleCnt="2"/>
      <dgm:spPr/>
    </dgm:pt>
    <dgm:pt modelId="{91D9AD4C-96D7-41B9-B1C8-4AACB3831AB7}" type="pres">
      <dgm:prSet presAssocID="{F76E9594-E0DD-44B7-B5F8-D47E31B07A80}" presName="FlexibleEmptyPlaceHolder" presStyleCnt="0"/>
      <dgm:spPr/>
    </dgm:pt>
    <dgm:pt modelId="{47383BF8-B148-4698-A348-3E36904B7142}" type="pres">
      <dgm:prSet presAssocID="{F76E9594-E0DD-44B7-B5F8-D47E31B07A80}" presName="ConnectLine" presStyleLbl="sibTrans1D1" presStyleIdx="1" presStyleCnt="2"/>
      <dgm:spPr/>
    </dgm:pt>
    <dgm:pt modelId="{76952236-A5DB-47A3-8CEB-27109CAD60A4}" type="pres">
      <dgm:prSet presAssocID="{F76E9594-E0DD-44B7-B5F8-D47E31B07A80}" presName="ConnectorPoint" presStyleLbl="node1" presStyleIdx="1" presStyleCnt="2"/>
      <dgm:spPr>
        <a:solidFill>
          <a:schemeClr val="dk2">
            <a:hueOff val="0"/>
            <a:satOff val="0"/>
            <a:lumOff val="0"/>
            <a:alphaOff val="0"/>
          </a:schemeClr>
        </a:solidFill>
        <a:ln w="6350" cap="flat" cmpd="sng" algn="ctr">
          <a:solidFill>
            <a:schemeClr val="lt2">
              <a:hueOff val="0"/>
              <a:satOff val="0"/>
              <a:lumOff val="0"/>
              <a:alphaOff val="0"/>
            </a:schemeClr>
          </a:solidFill>
          <a:prstDash val="solid"/>
          <a:miter lim="800000"/>
        </a:ln>
        <a:effectLst/>
      </dgm:spPr>
    </dgm:pt>
    <dgm:pt modelId="{AC90D445-F535-4F76-A661-676BA3AC9D81}" type="pres">
      <dgm:prSet presAssocID="{F76E9594-E0DD-44B7-B5F8-D47E31B07A80}" presName="EmptyPlaceHolder" presStyleCnt="0"/>
      <dgm:spPr/>
    </dgm:pt>
  </dgm:ptLst>
  <dgm:cxnLst>
    <dgm:cxn modelId="{C9ED9200-A976-4127-93CA-A3E5C3FD456A}" type="presOf" srcId="{59D27137-F1A5-47C9-9223-EBD9B90BC0A6}" destId="{373CFCE4-724A-47DE-9857-772BEE16A31C}" srcOrd="0" destOrd="3" presId="urn:microsoft.com/office/officeart/2017/3/layout/HorizontalLabelsTimeline"/>
    <dgm:cxn modelId="{8FF6B001-D6BB-487E-AACA-D6E56A6033A2}" srcId="{DEC12D20-355A-43F7-8B95-98224B43689B}" destId="{08B73336-CC75-4DCB-8555-EFE32CD1BEA0}" srcOrd="1" destOrd="0" parTransId="{61EF2441-F9A4-47C0-88ED-34C56E7310E3}" sibTransId="{D9C24C91-0FAE-47B6-8E25-AA675803F090}"/>
    <dgm:cxn modelId="{D97AED01-1A69-46E4-ADCE-C958D8CE887F}" srcId="{DEC12D20-355A-43F7-8B95-98224B43689B}" destId="{A1563BA4-EF9C-4BCC-9257-23FAA3AFF76D}" srcOrd="0" destOrd="0" parTransId="{06F84F4F-DB95-444B-996C-E5D4AD6AD0FA}" sibTransId="{4F3C9856-DF9A-4CE4-953C-720E60DE58DC}"/>
    <dgm:cxn modelId="{296E4B0C-B504-4669-A86D-70B56C122602}" srcId="{F76E9594-E0DD-44B7-B5F8-D47E31B07A80}" destId="{F6AE7812-935D-4F82-8837-F7888043649E}" srcOrd="1" destOrd="0" parTransId="{C71B233C-1038-4671-8E5D-5EF1B3E67062}" sibTransId="{F5EC74F5-1E3D-496E-90B3-2E7FE6CD11F6}"/>
    <dgm:cxn modelId="{FBC04C3B-2D02-498C-AEA4-49FAB7E96B1A}" srcId="{F76E9594-E0DD-44B7-B5F8-D47E31B07A80}" destId="{DCE12475-5333-406B-879D-AE4B857B5545}" srcOrd="2" destOrd="0" parTransId="{B55C5FA3-8240-4090-A240-00F2CCC664A3}" sibTransId="{F2C97C3A-41C9-4C27-8047-8A8F4BFDD440}"/>
    <dgm:cxn modelId="{01D2C45B-D036-456B-9F1C-23D4F427BAE0}" type="presOf" srcId="{F76E9594-E0DD-44B7-B5F8-D47E31B07A80}" destId="{28B7B02F-D649-4913-B535-FDE832512AF2}" srcOrd="0" destOrd="0" presId="urn:microsoft.com/office/officeart/2017/3/layout/HorizontalLabelsTimeline"/>
    <dgm:cxn modelId="{34A7F347-4BBF-46EE-8A93-643949BC9EE8}" srcId="{F76E9594-E0DD-44B7-B5F8-D47E31B07A80}" destId="{C5EB268A-19C0-43BB-91D5-EFE81C45626A}" srcOrd="0" destOrd="0" parTransId="{192585E5-2AAC-4081-908B-6E50FE39A60B}" sibTransId="{48558FB7-F543-42AC-B131-A03E594C11CB}"/>
    <dgm:cxn modelId="{7EB7C970-1243-42A4-8680-7841B25576CB}" type="presOf" srcId="{DEC12D20-355A-43F7-8B95-98224B43689B}" destId="{F7C9A312-C3C9-4C72-A227-892693EC6548}" srcOrd="0" destOrd="0" presId="urn:microsoft.com/office/officeart/2017/3/layout/HorizontalLabelsTimeline"/>
    <dgm:cxn modelId="{9B66C558-87A6-422B-B11D-D3D104EDBF0D}" type="presOf" srcId="{DCE12475-5333-406B-879D-AE4B857B5545}" destId="{373CFCE4-724A-47DE-9857-772BEE16A31C}" srcOrd="0" destOrd="2" presId="urn:microsoft.com/office/officeart/2017/3/layout/HorizontalLabelsTimeline"/>
    <dgm:cxn modelId="{9BD4FA78-8E0E-4527-81FB-636D9B1AE2E1}" srcId="{997822FE-8CC3-463E-B9AA-2605430BAE08}" destId="{F76E9594-E0DD-44B7-B5F8-D47E31B07A80}" srcOrd="1" destOrd="0" parTransId="{4752F57C-49E7-47DF-91CC-955DD4F061C7}" sibTransId="{4E94DFF9-F487-4024-BA70-F5779B04F800}"/>
    <dgm:cxn modelId="{1925B587-18EC-45D6-A54F-AA5CEE58BE6E}" type="presOf" srcId="{08B73336-CC75-4DCB-8555-EFE32CD1BEA0}" destId="{06592001-6773-4522-A670-4E560FD11E7E}" srcOrd="0" destOrd="1" presId="urn:microsoft.com/office/officeart/2017/3/layout/HorizontalLabelsTimeline"/>
    <dgm:cxn modelId="{C4F55CA3-572F-4006-BC4D-5990F4C4F41F}" type="presOf" srcId="{997822FE-8CC3-463E-B9AA-2605430BAE08}" destId="{59C13454-6A88-4366-94F6-479E8365BA88}" srcOrd="0" destOrd="0" presId="urn:microsoft.com/office/officeart/2017/3/layout/HorizontalLabelsTimeline"/>
    <dgm:cxn modelId="{083B03AA-2652-4AEC-B825-D2D33DF9F157}" type="presOf" srcId="{A1563BA4-EF9C-4BCC-9257-23FAA3AFF76D}" destId="{06592001-6773-4522-A670-4E560FD11E7E}" srcOrd="0" destOrd="0" presId="urn:microsoft.com/office/officeart/2017/3/layout/HorizontalLabelsTimeline"/>
    <dgm:cxn modelId="{0EFB56AD-8F1F-441A-B7EA-7B77AD2C6E9C}" type="presOf" srcId="{C5EB268A-19C0-43BB-91D5-EFE81C45626A}" destId="{373CFCE4-724A-47DE-9857-772BEE16A31C}" srcOrd="0" destOrd="0" presId="urn:microsoft.com/office/officeart/2017/3/layout/HorizontalLabelsTimeline"/>
    <dgm:cxn modelId="{B5B5E9E3-F874-403F-9590-B5389F30D2A6}" srcId="{997822FE-8CC3-463E-B9AA-2605430BAE08}" destId="{DEC12D20-355A-43F7-8B95-98224B43689B}" srcOrd="0" destOrd="0" parTransId="{62AED34A-FB3E-49BD-8266-7681A63671CC}" sibTransId="{3436F4C7-7D72-4E07-B295-D9B88A52F9F1}"/>
    <dgm:cxn modelId="{3D4F0AE5-AC68-418E-B26A-F0AF01DB2C19}" type="presOf" srcId="{F6AE7812-935D-4F82-8837-F7888043649E}" destId="{373CFCE4-724A-47DE-9857-772BEE16A31C}" srcOrd="0" destOrd="1" presId="urn:microsoft.com/office/officeart/2017/3/layout/HorizontalLabelsTimeline"/>
    <dgm:cxn modelId="{7FCD30FB-384E-4098-A40B-C949CC9B3449}" srcId="{F76E9594-E0DD-44B7-B5F8-D47E31B07A80}" destId="{59D27137-F1A5-47C9-9223-EBD9B90BC0A6}" srcOrd="3" destOrd="0" parTransId="{2BFB3D0A-19E6-4074-957C-09E70B2EA18E}" sibTransId="{AF8DD2B1-2FFB-4713-B54A-83CD65A755F7}"/>
    <dgm:cxn modelId="{387649E7-D697-4988-B79E-DE359B7248BE}" type="presParOf" srcId="{59C13454-6A88-4366-94F6-479E8365BA88}" destId="{0AF5545D-25F3-4665-B487-5642D137F624}" srcOrd="0" destOrd="0" presId="urn:microsoft.com/office/officeart/2017/3/layout/HorizontalLabelsTimeline"/>
    <dgm:cxn modelId="{F89BEDA3-6EB7-4266-AFC6-8F509C8D5FEC}" type="presParOf" srcId="{59C13454-6A88-4366-94F6-479E8365BA88}" destId="{F2B1F54F-D5A9-45E6-A6DB-29D0A3AB1930}" srcOrd="1" destOrd="0" presId="urn:microsoft.com/office/officeart/2017/3/layout/HorizontalLabelsTimeline"/>
    <dgm:cxn modelId="{3412F9BB-5B35-47B8-9EFB-791AC167FD09}" type="presParOf" srcId="{F2B1F54F-D5A9-45E6-A6DB-29D0A3AB1930}" destId="{C1CBDEAB-3342-45E5-9480-CCACDC6EC5B3}" srcOrd="0" destOrd="0" presId="urn:microsoft.com/office/officeart/2017/3/layout/HorizontalLabelsTimeline"/>
    <dgm:cxn modelId="{A5401C29-221B-426F-AB85-BA692BD325D6}" type="presParOf" srcId="{C1CBDEAB-3342-45E5-9480-CCACDC6EC5B3}" destId="{F7C9A312-C3C9-4C72-A227-892693EC6548}" srcOrd="0" destOrd="0" presId="urn:microsoft.com/office/officeart/2017/3/layout/HorizontalLabelsTimeline"/>
    <dgm:cxn modelId="{10DEB375-B0A4-4394-A83B-5A4064F4993A}" type="presParOf" srcId="{C1CBDEAB-3342-45E5-9480-CCACDC6EC5B3}" destId="{F93E04D2-6351-47D2-88FC-89F398E28F2C}" srcOrd="1" destOrd="0" presId="urn:microsoft.com/office/officeart/2017/3/layout/HorizontalLabelsTimeline"/>
    <dgm:cxn modelId="{3DD17CBC-5F6A-42CA-A529-95B2B8D4DE07}" type="presParOf" srcId="{F93E04D2-6351-47D2-88FC-89F398E28F2C}" destId="{06592001-6773-4522-A670-4E560FD11E7E}" srcOrd="0" destOrd="0" presId="urn:microsoft.com/office/officeart/2017/3/layout/HorizontalLabelsTimeline"/>
    <dgm:cxn modelId="{8B6C102E-C0A1-43BB-84D4-13CA21BEFF52}" type="presParOf" srcId="{F93E04D2-6351-47D2-88FC-89F398E28F2C}" destId="{ED15F0F3-E0E3-45A9-AA6D-7DAC674D3182}" srcOrd="1" destOrd="0" presId="urn:microsoft.com/office/officeart/2017/3/layout/HorizontalLabelsTimeline"/>
    <dgm:cxn modelId="{0C208AF7-F65A-4BEB-B36E-B5BC388BE44A}" type="presParOf" srcId="{C1CBDEAB-3342-45E5-9480-CCACDC6EC5B3}" destId="{889DE45A-7631-43EE-B4D4-289A1B208678}" srcOrd="2" destOrd="0" presId="urn:microsoft.com/office/officeart/2017/3/layout/HorizontalLabelsTimeline"/>
    <dgm:cxn modelId="{65E45F1E-90B5-436A-9288-239B52ECA260}" type="presParOf" srcId="{C1CBDEAB-3342-45E5-9480-CCACDC6EC5B3}" destId="{A188CE64-6FDD-4894-90DB-6A16A451117F}" srcOrd="3" destOrd="0" presId="urn:microsoft.com/office/officeart/2017/3/layout/HorizontalLabelsTimeline"/>
    <dgm:cxn modelId="{2BF69E7F-F6EB-485B-B409-264C6ED950D9}" type="presParOf" srcId="{C1CBDEAB-3342-45E5-9480-CCACDC6EC5B3}" destId="{1C4E4BD9-A69B-4C25-A132-AF334D7267DA}" srcOrd="4" destOrd="0" presId="urn:microsoft.com/office/officeart/2017/3/layout/HorizontalLabelsTimeline"/>
    <dgm:cxn modelId="{3EC0AA0B-4F85-461B-84D4-798FB528785A}" type="presParOf" srcId="{F2B1F54F-D5A9-45E6-A6DB-29D0A3AB1930}" destId="{67EE3EFA-DF8B-4C9B-824C-6AA9275ECE1C}" srcOrd="1" destOrd="0" presId="urn:microsoft.com/office/officeart/2017/3/layout/HorizontalLabelsTimeline"/>
    <dgm:cxn modelId="{3E112FE7-2E19-4563-9AAF-4E8D6FBED1A3}" type="presParOf" srcId="{F2B1F54F-D5A9-45E6-A6DB-29D0A3AB1930}" destId="{C0096E80-2999-4D5C-84EA-793B6CC2D7A0}" srcOrd="2" destOrd="0" presId="urn:microsoft.com/office/officeart/2017/3/layout/HorizontalLabelsTimeline"/>
    <dgm:cxn modelId="{C9E519A3-F6F6-4E17-B234-F7FF8FFB4765}" type="presParOf" srcId="{C0096E80-2999-4D5C-84EA-793B6CC2D7A0}" destId="{28B7B02F-D649-4913-B535-FDE832512AF2}" srcOrd="0" destOrd="0" presId="urn:microsoft.com/office/officeart/2017/3/layout/HorizontalLabelsTimeline"/>
    <dgm:cxn modelId="{8CB80778-B376-40E5-B0F8-E4E0814797F2}" type="presParOf" srcId="{C0096E80-2999-4D5C-84EA-793B6CC2D7A0}" destId="{7B1FF9B6-E803-4537-93BA-1AAE12B14013}" srcOrd="1" destOrd="0" presId="urn:microsoft.com/office/officeart/2017/3/layout/HorizontalLabelsTimeline"/>
    <dgm:cxn modelId="{097C6B1D-546C-40F6-8BAA-B24386E96C33}" type="presParOf" srcId="{7B1FF9B6-E803-4537-93BA-1AAE12B14013}" destId="{373CFCE4-724A-47DE-9857-772BEE16A31C}" srcOrd="0" destOrd="0" presId="urn:microsoft.com/office/officeart/2017/3/layout/HorizontalLabelsTimeline"/>
    <dgm:cxn modelId="{A8EFE859-D230-4612-B4B5-3A4DD8321E8E}" type="presParOf" srcId="{7B1FF9B6-E803-4537-93BA-1AAE12B14013}" destId="{91D9AD4C-96D7-41B9-B1C8-4AACB3831AB7}" srcOrd="1" destOrd="0" presId="urn:microsoft.com/office/officeart/2017/3/layout/HorizontalLabelsTimeline"/>
    <dgm:cxn modelId="{8AC8F414-3B9D-4799-B778-15FD30512087}" type="presParOf" srcId="{C0096E80-2999-4D5C-84EA-793B6CC2D7A0}" destId="{47383BF8-B148-4698-A348-3E36904B7142}" srcOrd="2" destOrd="0" presId="urn:microsoft.com/office/officeart/2017/3/layout/HorizontalLabelsTimeline"/>
    <dgm:cxn modelId="{D0F72196-1E86-4E95-AE2E-A42B602723E7}" type="presParOf" srcId="{C0096E80-2999-4D5C-84EA-793B6CC2D7A0}" destId="{76952236-A5DB-47A3-8CEB-27109CAD60A4}" srcOrd="3" destOrd="0" presId="urn:microsoft.com/office/officeart/2017/3/layout/HorizontalLabelsTimeline"/>
    <dgm:cxn modelId="{AF66C999-2452-4CC6-B414-D48ADA37DDD9}" type="presParOf" srcId="{C0096E80-2999-4D5C-84EA-793B6CC2D7A0}" destId="{AC90D445-F535-4F76-A661-676BA3AC9D81}" srcOrd="4" destOrd="0" presId="urn:microsoft.com/office/officeart/2017/3/layout/HorizontalLabelsTimeline"/>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4306A0-0676-40BD-9B0D-489676091516}">
      <dsp:nvSpPr>
        <dsp:cNvPr id="0" name=""/>
        <dsp:cNvSpPr/>
      </dsp:nvSpPr>
      <dsp:spPr>
        <a:xfrm>
          <a:off x="4929" y="265959"/>
          <a:ext cx="1889521" cy="3168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44704" rIns="78232" bIns="44704" numCol="1" spcCol="1270" anchor="ctr" anchorCtr="0">
          <a:noAutofit/>
        </a:bodyPr>
        <a:lstStyle/>
        <a:p>
          <a:pPr marL="0" lvl="0" indent="0" algn="ctr" defTabSz="488950">
            <a:lnSpc>
              <a:spcPct val="90000"/>
            </a:lnSpc>
            <a:spcBef>
              <a:spcPct val="0"/>
            </a:spcBef>
            <a:spcAft>
              <a:spcPct val="35000"/>
            </a:spcAft>
            <a:buNone/>
          </a:pPr>
          <a:r>
            <a:rPr lang="en-US" sz="1100" kern="1200" dirty="0"/>
            <a:t>Electrical Demand Impact</a:t>
          </a:r>
        </a:p>
      </dsp:txBody>
      <dsp:txXfrm>
        <a:off x="4929" y="265959"/>
        <a:ext cx="1889521" cy="316800"/>
      </dsp:txXfrm>
    </dsp:sp>
    <dsp:sp modelId="{5D45D00E-5ED4-4C0F-8532-CFBE26F5ECDF}">
      <dsp:nvSpPr>
        <dsp:cNvPr id="0" name=""/>
        <dsp:cNvSpPr/>
      </dsp:nvSpPr>
      <dsp:spPr>
        <a:xfrm>
          <a:off x="4929" y="582759"/>
          <a:ext cx="1889521" cy="350261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57150" lvl="1" indent="-57150" algn="l" defTabSz="488950">
            <a:lnSpc>
              <a:spcPct val="90000"/>
            </a:lnSpc>
            <a:spcBef>
              <a:spcPct val="0"/>
            </a:spcBef>
            <a:spcAft>
              <a:spcPct val="15000"/>
            </a:spcAft>
            <a:buChar char="•"/>
          </a:pPr>
          <a:r>
            <a:rPr lang="en-US" sz="1100" kern="1200" dirty="0"/>
            <a:t>Scenarios with decentralized heat pumps installed locally at each building as in Scenarios D and F will require electrical distribution system upgrades.</a:t>
          </a:r>
        </a:p>
        <a:p>
          <a:pPr marL="57150" lvl="1" indent="-57150" algn="l" defTabSz="488950">
            <a:lnSpc>
              <a:spcPct val="90000"/>
            </a:lnSpc>
            <a:spcBef>
              <a:spcPct val="0"/>
            </a:spcBef>
            <a:spcAft>
              <a:spcPct val="15000"/>
            </a:spcAft>
            <a:buChar char="•"/>
          </a:pPr>
          <a:r>
            <a:rPr lang="en-US" sz="1100" kern="1200" dirty="0"/>
            <a:t>Decentralizing with heat pumps sized to meet 100% peak load (Scenario F-2) has the largest electrical needs and is expected to exceed the current 100MW interconnection limit.</a:t>
          </a:r>
        </a:p>
        <a:p>
          <a:pPr marL="57150" lvl="1" indent="-57150" algn="l" defTabSz="488950">
            <a:lnSpc>
              <a:spcPct val="90000"/>
            </a:lnSpc>
            <a:spcBef>
              <a:spcPct val="0"/>
            </a:spcBef>
            <a:spcAft>
              <a:spcPct val="15000"/>
            </a:spcAft>
            <a:buChar char="•"/>
          </a:pPr>
          <a:r>
            <a:rPr lang="en-US" sz="1100" kern="1200" dirty="0"/>
            <a:t>Relatively higher added CAPEX to completely eliminate carbon emissions reduction via electrification of peak load</a:t>
          </a:r>
        </a:p>
        <a:p>
          <a:pPr marL="57150" lvl="1" indent="-57150" algn="l" defTabSz="488950">
            <a:lnSpc>
              <a:spcPct val="90000"/>
            </a:lnSpc>
            <a:spcBef>
              <a:spcPct val="0"/>
            </a:spcBef>
            <a:spcAft>
              <a:spcPct val="15000"/>
            </a:spcAft>
            <a:buChar char="•"/>
          </a:pPr>
          <a:r>
            <a:rPr lang="en-US" sz="1100" kern="1200" dirty="0"/>
            <a:t>Peak load electrification more expensive per unit of carbon reduction</a:t>
          </a:r>
        </a:p>
      </dsp:txBody>
      <dsp:txXfrm>
        <a:off x="4929" y="582759"/>
        <a:ext cx="1889521" cy="3502619"/>
      </dsp:txXfrm>
    </dsp:sp>
    <dsp:sp modelId="{61C65597-7304-4272-83E4-9B0D7E3B9FF7}">
      <dsp:nvSpPr>
        <dsp:cNvPr id="0" name=""/>
        <dsp:cNvSpPr/>
      </dsp:nvSpPr>
      <dsp:spPr>
        <a:xfrm>
          <a:off x="2158984" y="265959"/>
          <a:ext cx="1889521" cy="3168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44704" rIns="78232" bIns="44704" numCol="1" spcCol="1270" anchor="ctr" anchorCtr="0">
          <a:noAutofit/>
        </a:bodyPr>
        <a:lstStyle/>
        <a:p>
          <a:pPr marL="0" lvl="0" indent="0" algn="ctr" defTabSz="488950">
            <a:lnSpc>
              <a:spcPct val="90000"/>
            </a:lnSpc>
            <a:spcBef>
              <a:spcPct val="0"/>
            </a:spcBef>
            <a:spcAft>
              <a:spcPct val="35000"/>
            </a:spcAft>
            <a:buNone/>
          </a:pPr>
          <a:r>
            <a:rPr lang="en-US" sz="1100" kern="1200" dirty="0"/>
            <a:t>Natural Gas Peaking Benefits</a:t>
          </a:r>
        </a:p>
      </dsp:txBody>
      <dsp:txXfrm>
        <a:off x="2158984" y="265959"/>
        <a:ext cx="1889521" cy="316800"/>
      </dsp:txXfrm>
    </dsp:sp>
    <dsp:sp modelId="{3F4A856E-6F11-4427-9BEE-A76C3A19148F}">
      <dsp:nvSpPr>
        <dsp:cNvPr id="0" name=""/>
        <dsp:cNvSpPr/>
      </dsp:nvSpPr>
      <dsp:spPr>
        <a:xfrm>
          <a:off x="2158984" y="582759"/>
          <a:ext cx="1889521" cy="350261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57150" lvl="1" indent="-57150" algn="l" defTabSz="488950">
            <a:lnSpc>
              <a:spcPct val="90000"/>
            </a:lnSpc>
            <a:spcBef>
              <a:spcPct val="0"/>
            </a:spcBef>
            <a:spcAft>
              <a:spcPct val="15000"/>
            </a:spcAft>
            <a:buChar char="•"/>
          </a:pPr>
          <a:r>
            <a:rPr lang="en-US" sz="1100" kern="1200" dirty="0"/>
            <a:t>Flexibility</a:t>
          </a:r>
        </a:p>
        <a:p>
          <a:pPr marL="57150" lvl="1" indent="-57150" algn="l" defTabSz="488950">
            <a:lnSpc>
              <a:spcPct val="90000"/>
            </a:lnSpc>
            <a:spcBef>
              <a:spcPct val="0"/>
            </a:spcBef>
            <a:spcAft>
              <a:spcPct val="15000"/>
            </a:spcAft>
            <a:buChar char="•"/>
          </a:pPr>
          <a:r>
            <a:rPr lang="en-US" sz="1100" kern="1200" dirty="0"/>
            <a:t>Redundancy for emergency</a:t>
          </a:r>
        </a:p>
        <a:p>
          <a:pPr marL="57150" lvl="1" indent="-57150" algn="l" defTabSz="488950">
            <a:lnSpc>
              <a:spcPct val="90000"/>
            </a:lnSpc>
            <a:spcBef>
              <a:spcPct val="0"/>
            </a:spcBef>
            <a:spcAft>
              <a:spcPct val="15000"/>
            </a:spcAft>
            <a:buChar char="•"/>
          </a:pPr>
          <a:r>
            <a:rPr lang="en-US" sz="1100" kern="1200" dirty="0"/>
            <a:t>Bridging fuel -while utility infrastructure catches up</a:t>
          </a:r>
        </a:p>
        <a:p>
          <a:pPr marL="57150" lvl="1" indent="-57150" algn="l" defTabSz="488950">
            <a:lnSpc>
              <a:spcPct val="90000"/>
            </a:lnSpc>
            <a:spcBef>
              <a:spcPct val="0"/>
            </a:spcBef>
            <a:spcAft>
              <a:spcPct val="15000"/>
            </a:spcAft>
            <a:buChar char="•"/>
          </a:pPr>
          <a:r>
            <a:rPr lang="en-US" sz="1100" kern="1200" dirty="0"/>
            <a:t>Manages capital spend</a:t>
          </a:r>
        </a:p>
        <a:p>
          <a:pPr marL="57150" lvl="1" indent="-57150" algn="l" defTabSz="488950">
            <a:lnSpc>
              <a:spcPct val="90000"/>
            </a:lnSpc>
            <a:spcBef>
              <a:spcPct val="0"/>
            </a:spcBef>
            <a:spcAft>
              <a:spcPct val="15000"/>
            </a:spcAft>
            <a:buChar char="•"/>
          </a:pPr>
          <a:r>
            <a:rPr lang="en-US" sz="1100" kern="1200" dirty="0"/>
            <a:t>Future renewable fuel currently under development for transportation industries</a:t>
          </a:r>
        </a:p>
        <a:p>
          <a:pPr marL="57150" lvl="1" indent="-57150" algn="l" defTabSz="488950">
            <a:lnSpc>
              <a:spcPct val="90000"/>
            </a:lnSpc>
            <a:spcBef>
              <a:spcPct val="0"/>
            </a:spcBef>
            <a:spcAft>
              <a:spcPct val="15000"/>
            </a:spcAft>
            <a:buChar char="•"/>
          </a:pPr>
          <a:r>
            <a:rPr lang="en-US" sz="1100" kern="1200" dirty="0"/>
            <a:t>Reuse of existing infrastructure and backup power assets</a:t>
          </a:r>
        </a:p>
      </dsp:txBody>
      <dsp:txXfrm>
        <a:off x="2158984" y="582759"/>
        <a:ext cx="1889521" cy="3502619"/>
      </dsp:txXfrm>
    </dsp:sp>
    <dsp:sp modelId="{53841B94-132A-4CBB-9E6E-D165A550DF64}">
      <dsp:nvSpPr>
        <dsp:cNvPr id="0" name=""/>
        <dsp:cNvSpPr/>
      </dsp:nvSpPr>
      <dsp:spPr>
        <a:xfrm>
          <a:off x="4313039" y="265959"/>
          <a:ext cx="1889521" cy="3168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44704" rIns="78232" bIns="44704" numCol="1" spcCol="1270" anchor="ctr" anchorCtr="0">
          <a:noAutofit/>
        </a:bodyPr>
        <a:lstStyle/>
        <a:p>
          <a:pPr marL="0" lvl="0" indent="0" algn="ctr" defTabSz="488950">
            <a:lnSpc>
              <a:spcPct val="90000"/>
            </a:lnSpc>
            <a:spcBef>
              <a:spcPct val="0"/>
            </a:spcBef>
            <a:spcAft>
              <a:spcPct val="35000"/>
            </a:spcAft>
            <a:buNone/>
          </a:pPr>
          <a:r>
            <a:rPr lang="en-US" sz="1100" kern="1200" dirty="0"/>
            <a:t>Building Improvements</a:t>
          </a:r>
        </a:p>
      </dsp:txBody>
      <dsp:txXfrm>
        <a:off x="4313039" y="265959"/>
        <a:ext cx="1889521" cy="316800"/>
      </dsp:txXfrm>
    </dsp:sp>
    <dsp:sp modelId="{B51CD365-4846-4A7C-B0C9-B486AF715474}">
      <dsp:nvSpPr>
        <dsp:cNvPr id="0" name=""/>
        <dsp:cNvSpPr/>
      </dsp:nvSpPr>
      <dsp:spPr>
        <a:xfrm>
          <a:off x="4313039" y="582759"/>
          <a:ext cx="1889521" cy="350261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57150" lvl="1" indent="-57150" algn="l" defTabSz="488950">
            <a:lnSpc>
              <a:spcPct val="90000"/>
            </a:lnSpc>
            <a:spcBef>
              <a:spcPct val="0"/>
            </a:spcBef>
            <a:spcAft>
              <a:spcPct val="15000"/>
            </a:spcAft>
            <a:buChar char="•"/>
          </a:pPr>
          <a:r>
            <a:rPr lang="en-US" sz="1100" kern="1200" dirty="0"/>
            <a:t>Address direct steam uses by hot water conversion or point-of-use steam generation</a:t>
          </a:r>
        </a:p>
        <a:p>
          <a:pPr marL="57150" lvl="1" indent="-57150" algn="l" defTabSz="488950">
            <a:lnSpc>
              <a:spcPct val="90000"/>
            </a:lnSpc>
            <a:spcBef>
              <a:spcPct val="0"/>
            </a:spcBef>
            <a:spcAft>
              <a:spcPct val="15000"/>
            </a:spcAft>
            <a:buChar char="•"/>
          </a:pPr>
          <a:r>
            <a:rPr lang="en-US" sz="1100" kern="1200" dirty="0"/>
            <a:t>Retrofit or replace HVAC systems in buildings with high (&gt;180°F) hot water supply temperature requirements</a:t>
          </a:r>
        </a:p>
        <a:p>
          <a:pPr marL="57150" lvl="1" indent="-57150" algn="l" defTabSz="488950">
            <a:lnSpc>
              <a:spcPct val="90000"/>
            </a:lnSpc>
            <a:spcBef>
              <a:spcPct val="0"/>
            </a:spcBef>
            <a:spcAft>
              <a:spcPct val="15000"/>
            </a:spcAft>
            <a:buChar char="•"/>
          </a:pPr>
          <a:r>
            <a:rPr lang="en-US" sz="1100" kern="1200" dirty="0"/>
            <a:t>Lower supply water temperatures improve heat pump performance, but early HVAC replacement may not be cost effective</a:t>
          </a:r>
        </a:p>
        <a:p>
          <a:pPr marL="57150" lvl="1" indent="-57150" algn="l" defTabSz="488950">
            <a:lnSpc>
              <a:spcPct val="90000"/>
            </a:lnSpc>
            <a:spcBef>
              <a:spcPct val="0"/>
            </a:spcBef>
            <a:spcAft>
              <a:spcPct val="15000"/>
            </a:spcAft>
            <a:buChar char="•"/>
          </a:pPr>
          <a:r>
            <a:rPr lang="en-US" sz="1100" kern="1200" dirty="0"/>
            <a:t>Renovation approval and timing</a:t>
          </a:r>
        </a:p>
        <a:p>
          <a:pPr marL="57150" lvl="1" indent="-57150" algn="l" defTabSz="488950">
            <a:lnSpc>
              <a:spcPct val="90000"/>
            </a:lnSpc>
            <a:spcBef>
              <a:spcPct val="0"/>
            </a:spcBef>
            <a:spcAft>
              <a:spcPct val="15000"/>
            </a:spcAft>
            <a:buChar char="•"/>
          </a:pPr>
          <a:r>
            <a:rPr lang="en-US" sz="1100" kern="1200" dirty="0"/>
            <a:t>Hazardous materials may increase project costs</a:t>
          </a:r>
        </a:p>
      </dsp:txBody>
      <dsp:txXfrm>
        <a:off x="4313039" y="582759"/>
        <a:ext cx="1889521" cy="3502619"/>
      </dsp:txXfrm>
    </dsp:sp>
    <dsp:sp modelId="{8583847A-7651-4EA3-BFDA-D474597C0615}">
      <dsp:nvSpPr>
        <dsp:cNvPr id="0" name=""/>
        <dsp:cNvSpPr/>
      </dsp:nvSpPr>
      <dsp:spPr>
        <a:xfrm>
          <a:off x="6467094" y="265959"/>
          <a:ext cx="1889521" cy="3168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44704" rIns="78232" bIns="44704" numCol="1" spcCol="1270" anchor="ctr" anchorCtr="0">
          <a:noAutofit/>
        </a:bodyPr>
        <a:lstStyle/>
        <a:p>
          <a:pPr marL="0" lvl="0" indent="0" algn="ctr" defTabSz="488950">
            <a:lnSpc>
              <a:spcPct val="90000"/>
            </a:lnSpc>
            <a:spcBef>
              <a:spcPct val="0"/>
            </a:spcBef>
            <a:spcAft>
              <a:spcPct val="35000"/>
            </a:spcAft>
            <a:buNone/>
          </a:pPr>
          <a:r>
            <a:rPr lang="en-US" sz="1100" kern="1200" dirty="0"/>
            <a:t>Infrastructure Scenarios</a:t>
          </a:r>
        </a:p>
      </dsp:txBody>
      <dsp:txXfrm>
        <a:off x="6467094" y="265959"/>
        <a:ext cx="1889521" cy="316800"/>
      </dsp:txXfrm>
    </dsp:sp>
    <dsp:sp modelId="{537D5B39-93CB-4EF9-9723-67035DA0E89D}">
      <dsp:nvSpPr>
        <dsp:cNvPr id="0" name=""/>
        <dsp:cNvSpPr/>
      </dsp:nvSpPr>
      <dsp:spPr>
        <a:xfrm>
          <a:off x="6467094" y="582759"/>
          <a:ext cx="1889521" cy="350261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57150" lvl="1" indent="-57150" algn="l" defTabSz="488950">
            <a:lnSpc>
              <a:spcPct val="90000"/>
            </a:lnSpc>
            <a:spcBef>
              <a:spcPct val="0"/>
            </a:spcBef>
            <a:spcAft>
              <a:spcPct val="15000"/>
            </a:spcAft>
            <a:buChar char="•"/>
          </a:pPr>
          <a:r>
            <a:rPr lang="en-US" sz="1100" kern="1200" dirty="0"/>
            <a:t>Piping material decisions: temperature and pressure</a:t>
          </a:r>
        </a:p>
        <a:p>
          <a:pPr marL="57150" lvl="1" indent="-57150" algn="l" defTabSz="488950">
            <a:lnSpc>
              <a:spcPct val="90000"/>
            </a:lnSpc>
            <a:spcBef>
              <a:spcPct val="0"/>
            </a:spcBef>
            <a:spcAft>
              <a:spcPct val="15000"/>
            </a:spcAft>
            <a:buChar char="•"/>
          </a:pPr>
          <a:r>
            <a:rPr lang="en-US" sz="1100" kern="1200" dirty="0"/>
            <a:t>Centralized solution is preferred over decentralized</a:t>
          </a:r>
        </a:p>
        <a:p>
          <a:pPr marL="57150" lvl="1" indent="-57150" algn="l" defTabSz="488950">
            <a:lnSpc>
              <a:spcPct val="90000"/>
            </a:lnSpc>
            <a:spcBef>
              <a:spcPct val="0"/>
            </a:spcBef>
            <a:spcAft>
              <a:spcPct val="15000"/>
            </a:spcAft>
            <a:buChar char="•"/>
          </a:pPr>
          <a:r>
            <a:rPr lang="en-US" sz="1100" kern="1200" dirty="0"/>
            <a:t>Land area needs for geothermal</a:t>
          </a:r>
        </a:p>
      </dsp:txBody>
      <dsp:txXfrm>
        <a:off x="6467094" y="582759"/>
        <a:ext cx="1889521" cy="3502619"/>
      </dsp:txXfrm>
    </dsp:sp>
    <dsp:sp modelId="{9A23E567-B27D-4756-AB74-D7A71B35E52D}">
      <dsp:nvSpPr>
        <dsp:cNvPr id="0" name=""/>
        <dsp:cNvSpPr/>
      </dsp:nvSpPr>
      <dsp:spPr>
        <a:xfrm>
          <a:off x="8621148" y="265959"/>
          <a:ext cx="1889521" cy="3168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44704" rIns="78232" bIns="44704" numCol="1" spcCol="1270" anchor="ctr" anchorCtr="0">
          <a:noAutofit/>
        </a:bodyPr>
        <a:lstStyle/>
        <a:p>
          <a:pPr marL="0" lvl="0" indent="0" algn="ctr" defTabSz="488950">
            <a:lnSpc>
              <a:spcPct val="90000"/>
            </a:lnSpc>
            <a:spcBef>
              <a:spcPct val="0"/>
            </a:spcBef>
            <a:spcAft>
              <a:spcPct val="35000"/>
            </a:spcAft>
            <a:buNone/>
          </a:pPr>
          <a:r>
            <a:rPr lang="en-US" sz="1100" kern="1200" dirty="0"/>
            <a:t>Emission Reduction</a:t>
          </a:r>
        </a:p>
      </dsp:txBody>
      <dsp:txXfrm>
        <a:off x="8621148" y="265959"/>
        <a:ext cx="1889521" cy="316800"/>
      </dsp:txXfrm>
    </dsp:sp>
    <dsp:sp modelId="{B142EF74-23A7-417A-B0AB-40C1007054F5}">
      <dsp:nvSpPr>
        <dsp:cNvPr id="0" name=""/>
        <dsp:cNvSpPr/>
      </dsp:nvSpPr>
      <dsp:spPr>
        <a:xfrm>
          <a:off x="8626078" y="592706"/>
          <a:ext cx="1889521" cy="350261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57150" lvl="1" indent="-57150" algn="l" defTabSz="488950">
            <a:lnSpc>
              <a:spcPct val="90000"/>
            </a:lnSpc>
            <a:spcBef>
              <a:spcPct val="0"/>
            </a:spcBef>
            <a:spcAft>
              <a:spcPct val="15000"/>
            </a:spcAft>
            <a:buChar char="•"/>
          </a:pPr>
          <a:r>
            <a:rPr lang="en-US" sz="1100" kern="1200" dirty="0"/>
            <a:t>85% reduction is achievable without 100% electrification</a:t>
          </a:r>
        </a:p>
      </dsp:txBody>
      <dsp:txXfrm>
        <a:off x="8626078" y="592706"/>
        <a:ext cx="1889521" cy="350261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8E482A-BA1D-4828-B920-A19576BA5FF3}">
      <dsp:nvSpPr>
        <dsp:cNvPr id="0" name=""/>
        <dsp:cNvSpPr/>
      </dsp:nvSpPr>
      <dsp:spPr>
        <a:xfrm>
          <a:off x="0" y="707092"/>
          <a:ext cx="10515600" cy="130540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D2A6A52-578D-4E34-9315-AFF2E0B6033F}">
      <dsp:nvSpPr>
        <dsp:cNvPr id="0" name=""/>
        <dsp:cNvSpPr/>
      </dsp:nvSpPr>
      <dsp:spPr>
        <a:xfrm>
          <a:off x="394883" y="1000807"/>
          <a:ext cx="717970" cy="71797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C38D7C-D2BA-4E7D-93C7-07A8C13EBF3F}">
      <dsp:nvSpPr>
        <dsp:cNvPr id="0" name=""/>
        <dsp:cNvSpPr/>
      </dsp:nvSpPr>
      <dsp:spPr>
        <a:xfrm>
          <a:off x="1507738" y="707092"/>
          <a:ext cx="9007861" cy="1305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55" tIns="138155" rIns="138155" bIns="138155" numCol="1" spcCol="1270" anchor="ctr" anchorCtr="0">
          <a:noAutofit/>
        </a:bodyPr>
        <a:lstStyle/>
        <a:p>
          <a:pPr marL="0" lvl="0" indent="0" algn="l" defTabSz="711200">
            <a:lnSpc>
              <a:spcPct val="100000"/>
            </a:lnSpc>
            <a:spcBef>
              <a:spcPct val="0"/>
            </a:spcBef>
            <a:spcAft>
              <a:spcPct val="35000"/>
            </a:spcAft>
            <a:buNone/>
          </a:pPr>
          <a:r>
            <a:rPr lang="en-US" sz="1600" kern="1200" dirty="0"/>
            <a:t>Try to secure design funding for B-5 (~15 Million)</a:t>
          </a:r>
        </a:p>
        <a:p>
          <a:pPr marL="0" lvl="0" indent="0" algn="l" defTabSz="711200">
            <a:lnSpc>
              <a:spcPct val="100000"/>
            </a:lnSpc>
            <a:spcBef>
              <a:spcPct val="0"/>
            </a:spcBef>
            <a:spcAft>
              <a:spcPct val="35000"/>
            </a:spcAft>
            <a:buNone/>
          </a:pPr>
          <a:r>
            <a:rPr lang="en-US" sz="1600" kern="1200" dirty="0"/>
            <a:t>Try to secure fund commitments to ensure get LCOE comparable to natural gas</a:t>
          </a:r>
        </a:p>
        <a:p>
          <a:pPr marL="0" lvl="0" indent="0" algn="l" defTabSz="711200">
            <a:lnSpc>
              <a:spcPct val="100000"/>
            </a:lnSpc>
            <a:spcBef>
              <a:spcPct val="0"/>
            </a:spcBef>
            <a:spcAft>
              <a:spcPct val="35000"/>
            </a:spcAft>
            <a:buNone/>
          </a:pPr>
          <a:r>
            <a:rPr lang="en-US" sz="1600" kern="1200" dirty="0"/>
            <a:t>Increase rates starting heating season of 2024-2025 ($6-$9/MMBTU)</a:t>
          </a:r>
        </a:p>
      </dsp:txBody>
      <dsp:txXfrm>
        <a:off x="1507738" y="707092"/>
        <a:ext cx="9007861" cy="1305401"/>
      </dsp:txXfrm>
    </dsp:sp>
    <dsp:sp modelId="{1B3A7FAD-50FD-4D6C-BC50-5E72F06CDBF4}">
      <dsp:nvSpPr>
        <dsp:cNvPr id="0" name=""/>
        <dsp:cNvSpPr/>
      </dsp:nvSpPr>
      <dsp:spPr>
        <a:xfrm>
          <a:off x="0" y="2338844"/>
          <a:ext cx="10515600" cy="130540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8208BED-ED85-446B-BAF6-A4967A043BD5}">
      <dsp:nvSpPr>
        <dsp:cNvPr id="0" name=""/>
        <dsp:cNvSpPr/>
      </dsp:nvSpPr>
      <dsp:spPr>
        <a:xfrm>
          <a:off x="394883" y="2632559"/>
          <a:ext cx="717970" cy="71797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36FAF15-CF95-4EB9-AAA3-6304FE9A0130}">
      <dsp:nvSpPr>
        <dsp:cNvPr id="0" name=""/>
        <dsp:cNvSpPr/>
      </dsp:nvSpPr>
      <dsp:spPr>
        <a:xfrm>
          <a:off x="1507738" y="2338844"/>
          <a:ext cx="9007861" cy="1305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55" tIns="138155" rIns="138155" bIns="138155" numCol="1" spcCol="1270" anchor="ctr" anchorCtr="0">
          <a:noAutofit/>
        </a:bodyPr>
        <a:lstStyle/>
        <a:p>
          <a:pPr marL="0" lvl="0" indent="0" algn="l" defTabSz="711200">
            <a:lnSpc>
              <a:spcPct val="100000"/>
            </a:lnSpc>
            <a:spcBef>
              <a:spcPct val="0"/>
            </a:spcBef>
            <a:spcAft>
              <a:spcPct val="35000"/>
            </a:spcAft>
            <a:buNone/>
          </a:pPr>
          <a:r>
            <a:rPr lang="en-US" sz="1600" b="0" kern="1200" dirty="0"/>
            <a:t>Communicate failure to receive funding commitments will result in system shutdown around 2027-2030</a:t>
          </a:r>
        </a:p>
        <a:p>
          <a:pPr marL="0" lvl="0" indent="0" algn="l" defTabSz="711200">
            <a:lnSpc>
              <a:spcPct val="100000"/>
            </a:lnSpc>
            <a:spcBef>
              <a:spcPct val="0"/>
            </a:spcBef>
            <a:spcAft>
              <a:spcPct val="35000"/>
            </a:spcAft>
            <a:buNone/>
          </a:pPr>
          <a:r>
            <a:rPr lang="en-US" sz="1600" b="0" kern="1200" dirty="0"/>
            <a:t>Educate community on the benefits of district heat and the proposal </a:t>
          </a:r>
        </a:p>
        <a:p>
          <a:pPr marL="0" lvl="0" indent="0" algn="l" defTabSz="711200">
            <a:lnSpc>
              <a:spcPct val="100000"/>
            </a:lnSpc>
            <a:spcBef>
              <a:spcPct val="0"/>
            </a:spcBef>
            <a:spcAft>
              <a:spcPct val="35000"/>
            </a:spcAft>
            <a:buNone/>
          </a:pPr>
          <a:r>
            <a:rPr lang="en-US" sz="1600" b="0" kern="1200" dirty="0"/>
            <a:t>Meet with industrial customers in the primary corridor and gauge interest</a:t>
          </a:r>
        </a:p>
      </dsp:txBody>
      <dsp:txXfrm>
        <a:off x="1507738" y="2338844"/>
        <a:ext cx="9007861" cy="130540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AE1BB1-19AE-4283-85C7-A8ADF6B6CBDB}">
      <dsp:nvSpPr>
        <dsp:cNvPr id="0" name=""/>
        <dsp:cNvSpPr/>
      </dsp:nvSpPr>
      <dsp:spPr>
        <a:xfrm>
          <a:off x="5122" y="50162"/>
          <a:ext cx="1963594" cy="403200"/>
        </a:xfrm>
        <a:prstGeom prst="rect">
          <a:avLst/>
        </a:prstGeom>
        <a:solidFill>
          <a:schemeClr val="accent1">
            <a:shade val="50000"/>
            <a:hueOff val="0"/>
            <a:satOff val="0"/>
            <a:lumOff val="0"/>
            <a:alphaOff val="0"/>
          </a:schemeClr>
        </a:solidFill>
        <a:ln w="12700" cap="flat" cmpd="sng" algn="ctr">
          <a:solidFill>
            <a:schemeClr val="accent1">
              <a:shade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400" kern="1200"/>
            <a:t>2025 </a:t>
          </a:r>
        </a:p>
      </dsp:txBody>
      <dsp:txXfrm>
        <a:off x="5122" y="50162"/>
        <a:ext cx="1963594" cy="403200"/>
      </dsp:txXfrm>
    </dsp:sp>
    <dsp:sp modelId="{A0CA82A4-336F-4A4E-8E4C-571807570707}">
      <dsp:nvSpPr>
        <dsp:cNvPr id="0" name=""/>
        <dsp:cNvSpPr/>
      </dsp:nvSpPr>
      <dsp:spPr>
        <a:xfrm>
          <a:off x="5122" y="453362"/>
          <a:ext cx="1963594" cy="3689280"/>
        </a:xfrm>
        <a:prstGeom prst="rect">
          <a:avLst/>
        </a:prstGeom>
        <a:solidFill>
          <a:schemeClr val="accent1">
            <a:alpha val="90000"/>
            <a:tint val="55000"/>
            <a:hueOff val="0"/>
            <a:satOff val="0"/>
            <a:lumOff val="0"/>
            <a:alphaOff val="0"/>
          </a:schemeClr>
        </a:solidFill>
        <a:ln w="12700" cap="flat" cmpd="sng" algn="ctr">
          <a:solidFill>
            <a:schemeClr val="accent1">
              <a:alpha val="90000"/>
              <a:tint val="55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a:t>Hire engineering firm and begin technical design</a:t>
          </a:r>
        </a:p>
        <a:p>
          <a:pPr marL="114300" lvl="1" indent="-114300" algn="l" defTabSz="622300">
            <a:lnSpc>
              <a:spcPct val="90000"/>
            </a:lnSpc>
            <a:spcBef>
              <a:spcPct val="0"/>
            </a:spcBef>
            <a:spcAft>
              <a:spcPct val="15000"/>
            </a:spcAft>
            <a:buChar char="•"/>
          </a:pPr>
          <a:r>
            <a:rPr lang="en-US" sz="1400" kern="1200"/>
            <a:t>Begin customer side BHW testing and thermal envelope evaluations </a:t>
          </a:r>
        </a:p>
        <a:p>
          <a:pPr marL="114300" lvl="1" indent="-114300" algn="l" defTabSz="622300">
            <a:lnSpc>
              <a:spcPct val="90000"/>
            </a:lnSpc>
            <a:spcBef>
              <a:spcPct val="0"/>
            </a:spcBef>
            <a:spcAft>
              <a:spcPct val="15000"/>
            </a:spcAft>
            <a:buChar char="•"/>
          </a:pPr>
          <a:r>
            <a:rPr lang="en-US" sz="1400" kern="1200"/>
            <a:t>Begin execution of MOUs with new customers for service</a:t>
          </a:r>
        </a:p>
        <a:p>
          <a:pPr marL="114300" lvl="1" indent="-114300" algn="l" defTabSz="622300">
            <a:lnSpc>
              <a:spcPct val="90000"/>
            </a:lnSpc>
            <a:spcBef>
              <a:spcPct val="0"/>
            </a:spcBef>
            <a:spcAft>
              <a:spcPct val="15000"/>
            </a:spcAft>
            <a:buChar char="•"/>
          </a:pPr>
          <a:r>
            <a:rPr lang="en-US" sz="1400" kern="1200"/>
            <a:t>Begin replacing critical existing pipe and backup loops to maintain reliability </a:t>
          </a:r>
        </a:p>
        <a:p>
          <a:pPr marL="114300" lvl="1" indent="-114300" algn="l" defTabSz="622300">
            <a:lnSpc>
              <a:spcPct val="90000"/>
            </a:lnSpc>
            <a:spcBef>
              <a:spcPct val="0"/>
            </a:spcBef>
            <a:spcAft>
              <a:spcPct val="15000"/>
            </a:spcAft>
            <a:buChar char="•"/>
          </a:pPr>
          <a:r>
            <a:rPr lang="en-US" sz="1400" kern="1200"/>
            <a:t>Raise rates $9-12 (2025-2026 Heating Season)</a:t>
          </a:r>
        </a:p>
      </dsp:txBody>
      <dsp:txXfrm>
        <a:off x="5122" y="453362"/>
        <a:ext cx="1963594" cy="3689280"/>
      </dsp:txXfrm>
    </dsp:sp>
    <dsp:sp modelId="{B6493510-B410-4D74-B9D1-0A8147089106}">
      <dsp:nvSpPr>
        <dsp:cNvPr id="0" name=""/>
        <dsp:cNvSpPr/>
      </dsp:nvSpPr>
      <dsp:spPr>
        <a:xfrm>
          <a:off x="2243619" y="50162"/>
          <a:ext cx="1963594" cy="403200"/>
        </a:xfrm>
        <a:prstGeom prst="rect">
          <a:avLst/>
        </a:prstGeom>
        <a:solidFill>
          <a:schemeClr val="accent1">
            <a:shade val="50000"/>
            <a:hueOff val="160997"/>
            <a:satOff val="-3921"/>
            <a:lumOff val="17158"/>
            <a:alphaOff val="0"/>
          </a:schemeClr>
        </a:solidFill>
        <a:ln w="12700" cap="flat" cmpd="sng" algn="ctr">
          <a:solidFill>
            <a:schemeClr val="accent1">
              <a:shade val="50000"/>
              <a:hueOff val="160997"/>
              <a:satOff val="-3921"/>
              <a:lumOff val="1715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400" kern="1200"/>
            <a:t>2026</a:t>
          </a:r>
        </a:p>
      </dsp:txBody>
      <dsp:txXfrm>
        <a:off x="2243619" y="50162"/>
        <a:ext cx="1963594" cy="403200"/>
      </dsp:txXfrm>
    </dsp:sp>
    <dsp:sp modelId="{C4E372C9-9FE7-4F25-B5ED-30825112F700}">
      <dsp:nvSpPr>
        <dsp:cNvPr id="0" name=""/>
        <dsp:cNvSpPr/>
      </dsp:nvSpPr>
      <dsp:spPr>
        <a:xfrm>
          <a:off x="2243619" y="453362"/>
          <a:ext cx="1963594" cy="3689280"/>
        </a:xfrm>
        <a:prstGeom prst="rect">
          <a:avLst/>
        </a:prstGeom>
        <a:solidFill>
          <a:schemeClr val="accent1">
            <a:alpha val="90000"/>
            <a:tint val="55000"/>
            <a:hueOff val="0"/>
            <a:satOff val="0"/>
            <a:lumOff val="0"/>
            <a:alphaOff val="0"/>
          </a:schemeClr>
        </a:solidFill>
        <a:ln w="12700" cap="flat" cmpd="sng" algn="ctr">
          <a:solidFill>
            <a:schemeClr val="accent1">
              <a:alpha val="90000"/>
              <a:tint val="55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a:t>Finalize design, confirm funding and LCOE objectives are met, create phasing plan, create bid packages for materials and construction of new assets. Bonding.  </a:t>
          </a:r>
        </a:p>
        <a:p>
          <a:pPr marL="114300" lvl="1" indent="-114300" algn="l" defTabSz="622300">
            <a:lnSpc>
              <a:spcPct val="90000"/>
            </a:lnSpc>
            <a:spcBef>
              <a:spcPct val="0"/>
            </a:spcBef>
            <a:spcAft>
              <a:spcPct val="15000"/>
            </a:spcAft>
            <a:buChar char="•"/>
          </a:pPr>
          <a:r>
            <a:rPr lang="en-US" sz="1400" kern="1200"/>
            <a:t>Issue bids for construction</a:t>
          </a:r>
        </a:p>
        <a:p>
          <a:pPr marL="114300" lvl="1" indent="-114300" algn="l" defTabSz="622300">
            <a:lnSpc>
              <a:spcPct val="90000"/>
            </a:lnSpc>
            <a:spcBef>
              <a:spcPct val="0"/>
            </a:spcBef>
            <a:spcAft>
              <a:spcPct val="15000"/>
            </a:spcAft>
            <a:buChar char="•"/>
          </a:pPr>
          <a:r>
            <a:rPr lang="en-US" sz="1400" kern="1200" dirty="0"/>
            <a:t>Raise rates $12-15 (2026-2027 Heating Season)</a:t>
          </a:r>
        </a:p>
      </dsp:txBody>
      <dsp:txXfrm>
        <a:off x="2243619" y="453362"/>
        <a:ext cx="1963594" cy="3689280"/>
      </dsp:txXfrm>
    </dsp:sp>
    <dsp:sp modelId="{487FA3CD-4F38-4B03-8614-3C05B4668FE7}">
      <dsp:nvSpPr>
        <dsp:cNvPr id="0" name=""/>
        <dsp:cNvSpPr/>
      </dsp:nvSpPr>
      <dsp:spPr>
        <a:xfrm>
          <a:off x="4482117" y="50162"/>
          <a:ext cx="1963594" cy="403200"/>
        </a:xfrm>
        <a:prstGeom prst="rect">
          <a:avLst/>
        </a:prstGeom>
        <a:solidFill>
          <a:schemeClr val="accent1">
            <a:shade val="50000"/>
            <a:hueOff val="321995"/>
            <a:satOff val="-7842"/>
            <a:lumOff val="34317"/>
            <a:alphaOff val="0"/>
          </a:schemeClr>
        </a:solidFill>
        <a:ln w="12700" cap="flat" cmpd="sng" algn="ctr">
          <a:solidFill>
            <a:schemeClr val="accent1">
              <a:shade val="50000"/>
              <a:hueOff val="321995"/>
              <a:satOff val="-7842"/>
              <a:lumOff val="3431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400" kern="1200"/>
            <a:t>2027</a:t>
          </a:r>
        </a:p>
      </dsp:txBody>
      <dsp:txXfrm>
        <a:off x="4482117" y="50162"/>
        <a:ext cx="1963594" cy="403200"/>
      </dsp:txXfrm>
    </dsp:sp>
    <dsp:sp modelId="{CC1BCE6D-5827-4A95-A4AE-F564AC14D9D8}">
      <dsp:nvSpPr>
        <dsp:cNvPr id="0" name=""/>
        <dsp:cNvSpPr/>
      </dsp:nvSpPr>
      <dsp:spPr>
        <a:xfrm>
          <a:off x="4482117" y="453362"/>
          <a:ext cx="1963594" cy="3689280"/>
        </a:xfrm>
        <a:prstGeom prst="rect">
          <a:avLst/>
        </a:prstGeom>
        <a:solidFill>
          <a:schemeClr val="accent1">
            <a:alpha val="90000"/>
            <a:tint val="55000"/>
            <a:hueOff val="0"/>
            <a:satOff val="0"/>
            <a:lumOff val="0"/>
            <a:alphaOff val="0"/>
          </a:schemeClr>
        </a:solidFill>
        <a:ln w="12700" cap="flat" cmpd="sng" algn="ctr">
          <a:solidFill>
            <a:schemeClr val="accent1">
              <a:alpha val="90000"/>
              <a:tint val="55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a:t>Begin construction from wastewater and pick up new customers along the route</a:t>
          </a:r>
        </a:p>
        <a:p>
          <a:pPr marL="114300" lvl="1" indent="-114300" algn="l" defTabSz="622300">
            <a:lnSpc>
              <a:spcPct val="90000"/>
            </a:lnSpc>
            <a:spcBef>
              <a:spcPct val="0"/>
            </a:spcBef>
            <a:spcAft>
              <a:spcPct val="15000"/>
            </a:spcAft>
            <a:buChar char="•"/>
          </a:pPr>
          <a:r>
            <a:rPr lang="en-US" sz="1400" kern="1200"/>
            <a:t>Raise rates $16-19 (2027-2028 Heating Season)</a:t>
          </a:r>
        </a:p>
      </dsp:txBody>
      <dsp:txXfrm>
        <a:off x="4482117" y="453362"/>
        <a:ext cx="1963594" cy="3689280"/>
      </dsp:txXfrm>
    </dsp:sp>
    <dsp:sp modelId="{7129AB2D-F7FF-4ED4-B5C5-60E972E0F5B0}">
      <dsp:nvSpPr>
        <dsp:cNvPr id="0" name=""/>
        <dsp:cNvSpPr/>
      </dsp:nvSpPr>
      <dsp:spPr>
        <a:xfrm>
          <a:off x="6720614" y="50162"/>
          <a:ext cx="1963594" cy="403200"/>
        </a:xfrm>
        <a:prstGeom prst="rect">
          <a:avLst/>
        </a:prstGeom>
        <a:solidFill>
          <a:schemeClr val="accent1">
            <a:shade val="50000"/>
            <a:hueOff val="321995"/>
            <a:satOff val="-7842"/>
            <a:lumOff val="34317"/>
            <a:alphaOff val="0"/>
          </a:schemeClr>
        </a:solidFill>
        <a:ln w="12700" cap="flat" cmpd="sng" algn="ctr">
          <a:solidFill>
            <a:schemeClr val="accent1">
              <a:shade val="50000"/>
              <a:hueOff val="321995"/>
              <a:satOff val="-7842"/>
              <a:lumOff val="3431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400" kern="1200"/>
            <a:t>2028 </a:t>
          </a:r>
        </a:p>
      </dsp:txBody>
      <dsp:txXfrm>
        <a:off x="6720614" y="50162"/>
        <a:ext cx="1963594" cy="403200"/>
      </dsp:txXfrm>
    </dsp:sp>
    <dsp:sp modelId="{D531820E-F811-4BCC-9329-02A28BDE2732}">
      <dsp:nvSpPr>
        <dsp:cNvPr id="0" name=""/>
        <dsp:cNvSpPr/>
      </dsp:nvSpPr>
      <dsp:spPr>
        <a:xfrm>
          <a:off x="6720614" y="453362"/>
          <a:ext cx="1963594" cy="3689280"/>
        </a:xfrm>
        <a:prstGeom prst="rect">
          <a:avLst/>
        </a:prstGeom>
        <a:solidFill>
          <a:schemeClr val="accent1">
            <a:alpha val="90000"/>
            <a:tint val="55000"/>
            <a:hueOff val="0"/>
            <a:satOff val="0"/>
            <a:lumOff val="0"/>
            <a:alphaOff val="0"/>
          </a:schemeClr>
        </a:solidFill>
        <a:ln w="12700" cap="flat" cmpd="sng" algn="ctr">
          <a:solidFill>
            <a:schemeClr val="accent1">
              <a:alpha val="90000"/>
              <a:tint val="55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a:t>Begin phase in/back feed of existing system and replacement of original pipe</a:t>
          </a:r>
        </a:p>
        <a:p>
          <a:pPr marL="114300" lvl="1" indent="-114300" algn="l" defTabSz="622300">
            <a:lnSpc>
              <a:spcPct val="90000"/>
            </a:lnSpc>
            <a:spcBef>
              <a:spcPct val="0"/>
            </a:spcBef>
            <a:spcAft>
              <a:spcPct val="15000"/>
            </a:spcAft>
            <a:buChar char="•"/>
          </a:pPr>
          <a:r>
            <a:rPr lang="en-US" sz="1400" kern="1200"/>
            <a:t>Raise rates $20-$24 (2028-2029 Heating Season)</a:t>
          </a:r>
        </a:p>
      </dsp:txBody>
      <dsp:txXfrm>
        <a:off x="6720614" y="453362"/>
        <a:ext cx="1963594" cy="3689280"/>
      </dsp:txXfrm>
    </dsp:sp>
    <dsp:sp modelId="{98D389CB-170C-40C8-BF61-E709DF4FE285}">
      <dsp:nvSpPr>
        <dsp:cNvPr id="0" name=""/>
        <dsp:cNvSpPr/>
      </dsp:nvSpPr>
      <dsp:spPr>
        <a:xfrm>
          <a:off x="8959112" y="50162"/>
          <a:ext cx="1963594" cy="403200"/>
        </a:xfrm>
        <a:prstGeom prst="rect">
          <a:avLst/>
        </a:prstGeom>
        <a:solidFill>
          <a:schemeClr val="accent1">
            <a:shade val="50000"/>
            <a:hueOff val="160997"/>
            <a:satOff val="-3921"/>
            <a:lumOff val="17158"/>
            <a:alphaOff val="0"/>
          </a:schemeClr>
        </a:solidFill>
        <a:ln w="12700" cap="flat" cmpd="sng" algn="ctr">
          <a:solidFill>
            <a:schemeClr val="accent1">
              <a:shade val="50000"/>
              <a:hueOff val="160997"/>
              <a:satOff val="-3921"/>
              <a:lumOff val="1715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400" kern="1200"/>
            <a:t>2031</a:t>
          </a:r>
        </a:p>
      </dsp:txBody>
      <dsp:txXfrm>
        <a:off x="8959112" y="50162"/>
        <a:ext cx="1963594" cy="403200"/>
      </dsp:txXfrm>
    </dsp:sp>
    <dsp:sp modelId="{94581EE8-134D-4713-B3B8-8433A27B03C5}">
      <dsp:nvSpPr>
        <dsp:cNvPr id="0" name=""/>
        <dsp:cNvSpPr/>
      </dsp:nvSpPr>
      <dsp:spPr>
        <a:xfrm>
          <a:off x="8959112" y="453362"/>
          <a:ext cx="1963594" cy="3689280"/>
        </a:xfrm>
        <a:prstGeom prst="rect">
          <a:avLst/>
        </a:prstGeom>
        <a:solidFill>
          <a:schemeClr val="accent1">
            <a:alpha val="90000"/>
            <a:tint val="55000"/>
            <a:hueOff val="0"/>
            <a:satOff val="0"/>
            <a:lumOff val="0"/>
            <a:alphaOff val="0"/>
          </a:schemeClr>
        </a:solidFill>
        <a:ln w="12700" cap="flat" cmpd="sng" algn="ctr">
          <a:solidFill>
            <a:schemeClr val="accent1">
              <a:alpha val="90000"/>
              <a:tint val="55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a:t>Complete project</a:t>
          </a:r>
        </a:p>
      </dsp:txBody>
      <dsp:txXfrm>
        <a:off x="8959112" y="453362"/>
        <a:ext cx="1963594" cy="368928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F5545D-25F3-4665-B487-5642D137F624}">
      <dsp:nvSpPr>
        <dsp:cNvPr id="0" name=""/>
        <dsp:cNvSpPr/>
      </dsp:nvSpPr>
      <dsp:spPr>
        <a:xfrm>
          <a:off x="0" y="2175669"/>
          <a:ext cx="10515600" cy="0"/>
        </a:xfrm>
        <a:prstGeom prst="line">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7C9A312-C3C9-4C72-A227-892693EC6548}">
      <dsp:nvSpPr>
        <dsp:cNvPr id="0" name=""/>
        <dsp:cNvSpPr/>
      </dsp:nvSpPr>
      <dsp:spPr>
        <a:xfrm>
          <a:off x="315468" y="1348914"/>
          <a:ext cx="4626864" cy="522160"/>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622300">
            <a:lnSpc>
              <a:spcPct val="90000"/>
            </a:lnSpc>
            <a:spcBef>
              <a:spcPct val="0"/>
            </a:spcBef>
            <a:spcAft>
              <a:spcPct val="35000"/>
            </a:spcAft>
            <a:buNone/>
            <a:defRPr b="1"/>
          </a:pPr>
          <a:r>
            <a:rPr lang="en-US" sz="1400" kern="1200"/>
            <a:t>2025</a:t>
          </a:r>
        </a:p>
      </dsp:txBody>
      <dsp:txXfrm>
        <a:off x="315468" y="1348914"/>
        <a:ext cx="4626864" cy="522160"/>
      </dsp:txXfrm>
    </dsp:sp>
    <dsp:sp modelId="{06592001-6773-4522-A670-4E560FD11E7E}">
      <dsp:nvSpPr>
        <dsp:cNvPr id="0" name=""/>
        <dsp:cNvSpPr/>
      </dsp:nvSpPr>
      <dsp:spPr>
        <a:xfrm>
          <a:off x="315468" y="707758"/>
          <a:ext cx="4626864" cy="641156"/>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l" defTabSz="533400">
            <a:lnSpc>
              <a:spcPct val="90000"/>
            </a:lnSpc>
            <a:spcBef>
              <a:spcPct val="0"/>
            </a:spcBef>
            <a:spcAft>
              <a:spcPct val="35000"/>
            </a:spcAft>
            <a:buNone/>
          </a:pPr>
          <a:r>
            <a:rPr lang="en-US" sz="1200" kern="1200"/>
            <a:t>Raise rates $12-14 (2025-2026 Heating Season)</a:t>
          </a:r>
        </a:p>
        <a:p>
          <a:pPr marL="0" lvl="0" indent="0" algn="l" defTabSz="533400">
            <a:lnSpc>
              <a:spcPct val="90000"/>
            </a:lnSpc>
            <a:spcBef>
              <a:spcPct val="0"/>
            </a:spcBef>
            <a:spcAft>
              <a:spcPct val="35000"/>
            </a:spcAft>
            <a:buNone/>
          </a:pPr>
          <a:r>
            <a:rPr lang="en-US" sz="1200" kern="1200"/>
            <a:t>Communicate with customers shutdown plan</a:t>
          </a:r>
        </a:p>
      </dsp:txBody>
      <dsp:txXfrm>
        <a:off x="315468" y="707758"/>
        <a:ext cx="4626864" cy="641156"/>
      </dsp:txXfrm>
    </dsp:sp>
    <dsp:sp modelId="{889DE45A-7631-43EE-B4D4-289A1B208678}">
      <dsp:nvSpPr>
        <dsp:cNvPr id="0" name=""/>
        <dsp:cNvSpPr/>
      </dsp:nvSpPr>
      <dsp:spPr>
        <a:xfrm>
          <a:off x="2628900" y="1871075"/>
          <a:ext cx="0" cy="304593"/>
        </a:xfrm>
        <a:prstGeom prst="line">
          <a:avLst/>
        </a:prstGeom>
        <a:noFill/>
        <a:ln w="6350" cap="flat" cmpd="sng" algn="ctr">
          <a:solidFill>
            <a:schemeClr val="dk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28B7B02F-D649-4913-B535-FDE832512AF2}">
      <dsp:nvSpPr>
        <dsp:cNvPr id="0" name=""/>
        <dsp:cNvSpPr/>
      </dsp:nvSpPr>
      <dsp:spPr>
        <a:xfrm>
          <a:off x="5573268" y="2480262"/>
          <a:ext cx="4626864" cy="522160"/>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622300">
            <a:lnSpc>
              <a:spcPct val="90000"/>
            </a:lnSpc>
            <a:spcBef>
              <a:spcPct val="0"/>
            </a:spcBef>
            <a:spcAft>
              <a:spcPct val="35000"/>
            </a:spcAft>
            <a:buNone/>
            <a:defRPr b="1"/>
          </a:pPr>
          <a:r>
            <a:rPr lang="en-US" sz="1400" kern="1200" dirty="0"/>
            <a:t>2027-2030</a:t>
          </a:r>
        </a:p>
      </dsp:txBody>
      <dsp:txXfrm>
        <a:off x="5573268" y="2480262"/>
        <a:ext cx="4626864" cy="522160"/>
      </dsp:txXfrm>
    </dsp:sp>
    <dsp:sp modelId="{373CFCE4-724A-47DE-9857-772BEE16A31C}">
      <dsp:nvSpPr>
        <dsp:cNvPr id="0" name=""/>
        <dsp:cNvSpPr/>
      </dsp:nvSpPr>
      <dsp:spPr>
        <a:xfrm>
          <a:off x="5573268" y="3002423"/>
          <a:ext cx="4626864" cy="1282312"/>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l" defTabSz="533400">
            <a:lnSpc>
              <a:spcPct val="90000"/>
            </a:lnSpc>
            <a:spcBef>
              <a:spcPct val="0"/>
            </a:spcBef>
            <a:spcAft>
              <a:spcPct val="35000"/>
            </a:spcAft>
            <a:buNone/>
          </a:pPr>
          <a:r>
            <a:rPr lang="en-US" sz="1200" kern="1200" dirty="0"/>
            <a:t>Shutdown system 2027-2030</a:t>
          </a:r>
        </a:p>
        <a:p>
          <a:pPr marL="0" lvl="0" indent="0" algn="l" defTabSz="533400">
            <a:lnSpc>
              <a:spcPct val="90000"/>
            </a:lnSpc>
            <a:spcBef>
              <a:spcPct val="0"/>
            </a:spcBef>
            <a:spcAft>
              <a:spcPct val="35000"/>
            </a:spcAft>
            <a:buNone/>
          </a:pPr>
          <a:r>
            <a:rPr lang="en-US" sz="1200" kern="1200"/>
            <a:t>Pay off bonds</a:t>
          </a:r>
        </a:p>
        <a:p>
          <a:pPr marL="0" lvl="0" indent="0" algn="l" defTabSz="533400">
            <a:lnSpc>
              <a:spcPct val="90000"/>
            </a:lnSpc>
            <a:spcBef>
              <a:spcPct val="0"/>
            </a:spcBef>
            <a:spcAft>
              <a:spcPct val="35000"/>
            </a:spcAft>
            <a:buNone/>
          </a:pPr>
          <a:r>
            <a:rPr lang="en-US" sz="1200" kern="1200"/>
            <a:t>Remove above ground infrastructure, abandoned underground infrastructure</a:t>
          </a:r>
        </a:p>
        <a:p>
          <a:pPr marL="0" lvl="0" indent="0" algn="l" defTabSz="533400">
            <a:lnSpc>
              <a:spcPct val="90000"/>
            </a:lnSpc>
            <a:spcBef>
              <a:spcPct val="0"/>
            </a:spcBef>
            <a:spcAft>
              <a:spcPct val="35000"/>
            </a:spcAft>
            <a:buNone/>
          </a:pPr>
          <a:r>
            <a:rPr lang="en-US" sz="1200" kern="1200"/>
            <a:t>Consider flow fill of pipe network if funds allow</a:t>
          </a:r>
        </a:p>
      </dsp:txBody>
      <dsp:txXfrm>
        <a:off x="5573268" y="3002423"/>
        <a:ext cx="4626864" cy="1282312"/>
      </dsp:txXfrm>
    </dsp:sp>
    <dsp:sp modelId="{47383BF8-B148-4698-A348-3E36904B7142}">
      <dsp:nvSpPr>
        <dsp:cNvPr id="0" name=""/>
        <dsp:cNvSpPr/>
      </dsp:nvSpPr>
      <dsp:spPr>
        <a:xfrm>
          <a:off x="7886700" y="2175668"/>
          <a:ext cx="0" cy="304593"/>
        </a:xfrm>
        <a:prstGeom prst="line">
          <a:avLst/>
        </a:prstGeom>
        <a:noFill/>
        <a:ln w="6350" cap="flat" cmpd="sng" algn="ctr">
          <a:solidFill>
            <a:schemeClr val="dk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A188CE64-6FDD-4894-90DB-6A16A451117F}">
      <dsp:nvSpPr>
        <dsp:cNvPr id="0" name=""/>
        <dsp:cNvSpPr/>
      </dsp:nvSpPr>
      <dsp:spPr>
        <a:xfrm rot="2700000">
          <a:off x="2595054" y="2141823"/>
          <a:ext cx="67690" cy="67690"/>
        </a:xfrm>
        <a:prstGeom prst="rect">
          <a:avLst/>
        </a:prstGeom>
        <a:solidFill>
          <a:schemeClr val="dk2">
            <a:hueOff val="0"/>
            <a:satOff val="0"/>
            <a:lumOff val="0"/>
            <a:alphaOff val="0"/>
          </a:schemeClr>
        </a:solidFill>
        <a:ln w="63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6952236-A5DB-47A3-8CEB-27109CAD60A4}">
      <dsp:nvSpPr>
        <dsp:cNvPr id="0" name=""/>
        <dsp:cNvSpPr/>
      </dsp:nvSpPr>
      <dsp:spPr>
        <a:xfrm rot="2700000">
          <a:off x="7852854" y="2141823"/>
          <a:ext cx="67690" cy="67690"/>
        </a:xfrm>
        <a:prstGeom prst="rect">
          <a:avLst/>
        </a:prstGeom>
        <a:solidFill>
          <a:schemeClr val="dk2">
            <a:hueOff val="0"/>
            <a:satOff val="0"/>
            <a:lumOff val="0"/>
            <a:alphaOff val="0"/>
          </a:schemeClr>
        </a:solidFill>
        <a:ln w="63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7/3/layout/HorizontalLabelsTimeline">
  <dgm:title val="Horizontal Labels Timeline"/>
  <dgm:desc val="Use to show a list of events in chronological order. The rectangular shape contains the description while the date is shown immediately below. It can display a large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1">
      <dgm:alg type="sp"/>
      <dgm:shape xmlns:r="http://schemas.openxmlformats.org/officeDocument/2006/relationships" type="line" r:blip="" zOrderOff="-1">
        <dgm:adjLst/>
      </dgm:shap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8"/>
                <dgm:constr type="l" for="ch" forName="L1TextContainer" refType="w" fact="0.06"/>
                <dgm:constr type="h" for="ch" forName="L1TextContainer" refType="h" fact="0.12"/>
                <dgm:constr type="t" for="ch" forName="L1TextContainer" refType="h" fact="0.31"/>
                <dgm:constr type="w" for="ch" forName="L2TextContainerWrapper" refType="w" fact="0.88"/>
                <dgm:constr type="l" for="ch" forName="L2TextContainerWrapper" refType="w" fact="0.06"/>
                <dgm:constr type="h" for="ch" forName="L2TextContainerWrapper" refType="h" fact="0.31"/>
                <dgm:constr type="b" for="ch" forName="L2TextContainerWrapper" refType="h" fact="0.31"/>
                <dgm:constr type="w" for="ch" forName="ConnectLine"/>
                <dgm:constr type="ctrX" for="ch" forName="ConnectLine" refType="w" fact="0.5"/>
                <dgm:constr type="h" for="ch" forName="ConnectLine" refType="h" fact="0.07"/>
                <dgm:constr type="t" for="ch" forName="ConnectLine" refType="h" fact="0.43"/>
                <dgm:constr type="w" for="ch" forName="ConnectorPoint" refType="h" fact="0.022"/>
                <dgm:constr type="h" for="ch" forName="ConnectorPoint" refType="h" fact="0.022"/>
                <dgm:constr type="ctrX" for="ch" forName="ConnectorPoint" refType="w" fact="0.5"/>
                <dgm:constr type="ctrY" for="ch" forName="ConnectorPoint" refType="h" fact="0.5"/>
                <dgm:constr type="w" for="ch" forName="EmptyPlaceHolder" refType="w"/>
                <dgm:constr type="h" for="ch" forName="EmptyPlaceHolder" refType="h" fact="0.5"/>
                <dgm:constr type="t" for="ch" forName="EmptyPlaceHolder" refType="h" fact="0.5"/>
              </dgm:constrLst>
            </dgm:if>
            <dgm:else name="CaseForPlacingNodeBelowDivider">
              <dgm:constrLst>
                <dgm:constr type="w" for="ch" forName="L1TextContainer" refType="w" fact="0.88"/>
                <dgm:constr type="l" for="ch" forName="L1TextContainer" refType="w" fact="0.06"/>
                <dgm:constr type="h" for="ch" forName="L1TextContainer" refType="h" fact="0.12"/>
                <dgm:constr type="t" for="ch" forName="L1TextContainer" refType="h" fact="0.57"/>
                <dgm:constr type="w" for="ch" forName="L2TextContainerWrapper" refType="w" fact="0.88"/>
                <dgm:constr type="l" for="ch" forName="L2TextContainerWrapper" refType="w" fact="0.06"/>
                <dgm:constr type="h" for="ch" forName="L2TextContainerWrapper" refType="h" fact="0.31"/>
                <dgm:constr type="t" for="ch" forName="L2TextContainerWrapper" refType="h" fact="0.69"/>
                <dgm:constr type="w" for="ch" forName="ConnectLine"/>
                <dgm:constr type="ctrX" for="ch" forName="ConnectLine" refType="w" fact="0.5"/>
                <dgm:constr type="h" for="ch" forName="ConnectLine" refType="h" fact="0.07"/>
                <dgm:constr type="t" for="ch" forName="ConnectLine" refType="h" fact="0.5"/>
                <dgm:constr type="w" for="ch" forName="ConnectorPoint" refType="h" fact="0.022"/>
                <dgm:constr type="h" for="ch" forName="ConnectorPoint" refType="h" fact="0.022"/>
                <dgm:constr type="ctrX" for="ch" forName="ConnectorPoint" refType="w" fact="0.5"/>
                <dgm:constr type="ctrY" for="ch" forName="ConnectorPoint" refType="h" fact="0.5"/>
                <dgm:constr type="w" for="ch" forName="EmptyPlaceHolder" refType="w"/>
                <dgm:constr type="h" for="ch" forName="EmptyPlaceHolder" refType="h" fact="0.5"/>
                <dgm:constr type="t" for="ch" forName="EmptyPlaceHolder" refType="h" fact="0"/>
              </dgm:constrLst>
            </dgm:else>
          </dgm:choose>
          <dgm:layoutNode name="L1TextContainer" styleLbl="alignNode1">
            <dgm:varLst>
              <dgm:chMax val="1"/>
              <dgm:chPref val="1"/>
              <dgm:bulletEnabled val="1"/>
            </dgm:varLst>
            <dgm:alg type="tx">
              <dgm:param type="txAnchorVert" val="mid"/>
              <dgm:param type="parTxLTRAlign" val="ctr"/>
              <dgm:param type="parTxRTLAlign" val="ctr"/>
            </dgm:alg>
            <dgm:shape xmlns:r="http://schemas.openxmlformats.org/officeDocument/2006/relationships" type="rect" r:blip="">
              <dgm:adjLst/>
            </dgm:shape>
            <dgm:presOf axis="self"/>
            <dgm:constrLst>
              <dgm:constr type="tMarg" refType="primFontSz" fact="0.4"/>
              <dgm:constr type="bMarg" refType="primFontSz" fact="0.4"/>
              <dgm:constr type="lMarg" refType="primFontSz" fact="0.4"/>
              <dgm:constr type="rMarg" refType="primFontSz" fact="0.4"/>
            </dgm:constrLst>
            <dgm:ruleLst>
              <dgm:rule type="primFontSz" val="14" fact="NaN" max="NaN"/>
            </dgm:ruleLst>
          </dgm:layoutNode>
          <dgm:layoutNode name="L2TextContainerWrapper">
            <dgm:varLst>
              <dgm:bulletEnabled val="1"/>
            </dgm:varLst>
            <dgm:alg type="composite"/>
            <dgm:choose name="L2TextContainerConstr">
              <dgm:if name="CaseForPlacingL2TextContaineAboveDivider" axis="self" ptType="node" func="posOdd" op="equ" val="1">
                <dgm:constrLst>
                  <dgm:constr type="h" for="ch" forName="L2TextContainer" refType="h" fact="0.39"/>
                  <dgm:constr type="b" for="ch" forName="L2TextContainer" refType="h"/>
                  <dgm:constr type="h" for="ch" forName="FlexibleEmptyPlaceHolder" refType="h" fact="0.61"/>
                </dgm:constrLst>
              </dgm:if>
              <dgm:else name="CaseForPlacingL2TextContaineBelowDivider">
                <dgm:constrLst>
                  <dgm:constr type="h" for="ch" forName="L2TextContainer" refType="h" fact="0.39"/>
                  <dgm:constr type="h" for="ch" forName="FlexibleEmptyPlaceHolder" refType="h" fact="0.61"/>
                  <dgm:constr type="b" for="ch" forName="FlexibleEmptyPlaceHolder" refType="h"/>
                </dgm:constrLst>
              </dgm:else>
            </dgm:choose>
            <dgm:layoutNode name="L2TextContainer" styleLbl="bgAccFollowNode1" moveWith="L1TextContainer">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ect" r:blip="">
                <dgm:adjLst/>
              </dgm:shape>
              <dgm:presOf axis="des" ptType="node"/>
              <dgm:constrLst>
                <dgm:constr type="tMarg" refType="primFontSz" fact="0.75"/>
                <dgm:constr type="bMarg" refType="primFontSz" fact="0.75"/>
                <dgm:constr type="lMarg" refType="primFontSz" fact="0.75"/>
                <dgm:constr type="rMarg" refType="primFontSz" fact="0.75"/>
              </dgm:constrLst>
              <dgm:ruleLst>
                <dgm:rule type="h" val="INF" fact="NaN" max="NaN"/>
                <dgm:rule type="primFontSz" val="12" fact="NaN" max="NaN"/>
                <dgm:rule type="secFontSz" val="10"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sibTrans1D1" moveWith="L1TextContainer">
            <dgm:alg type="sp"/>
            <dgm:shape xmlns:r="http://schemas.openxmlformats.org/officeDocument/2006/relationships" type="line" r:blip="">
              <dgm:adjLst/>
            </dgm:shape>
            <dgm:presOf/>
            <dgm:constrLst/>
          </dgm:layoutNode>
          <dgm:layoutNode name="ConnectorPoint" styleLbl="node1" moveWith="L1TextContainer">
            <dgm:alg type="sp"/>
            <dgm:shape xmlns:r="http://schemas.openxmlformats.org/officeDocument/2006/relationships" rot="45" type="rect" r:blip="" zOrderOff="10">
              <dgm:adjLst/>
              <dgm:extLst>
                <a:ext uri="{B698B0E9-8C71-41B9-8309-B3DCBF30829C}">
                  <dgm1612:spPr xmlns:dgm1612="http://schemas.microsoft.com/office/drawing/2016/12/diagram">
                    <a:ln w="6350"/>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0.35947</cdr:x>
      <cdr:y>0.52816</cdr:y>
    </cdr:from>
    <cdr:to>
      <cdr:x>0.48049</cdr:x>
      <cdr:y>0.84186</cdr:y>
    </cdr:to>
    <cdr:cxnSp macro="">
      <cdr:nvCxnSpPr>
        <cdr:cNvPr id="11" name="Straight Connector 10">
          <a:extLst xmlns:a="http://schemas.openxmlformats.org/drawingml/2006/main">
            <a:ext uri="{FF2B5EF4-FFF2-40B4-BE49-F238E27FC236}">
              <a16:creationId xmlns:a16="http://schemas.microsoft.com/office/drawing/2014/main" id="{6B02CB9B-BD9C-4ABB-88C0-4A53A05032D4}"/>
            </a:ext>
          </a:extLst>
        </cdr:cNvPr>
        <cdr:cNvCxnSpPr/>
      </cdr:nvCxnSpPr>
      <cdr:spPr>
        <a:xfrm xmlns:a="http://schemas.openxmlformats.org/drawingml/2006/main" flipH="1">
          <a:off x="2893064" y="3212962"/>
          <a:ext cx="974035" cy="1908313"/>
        </a:xfrm>
        <a:prstGeom xmlns:a="http://schemas.openxmlformats.org/drawingml/2006/main" prst="line">
          <a:avLst/>
        </a:prstGeom>
        <a:ln xmlns:a="http://schemas.openxmlformats.org/drawingml/2006/main" w="317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182D8BCD-91B9-4AA2-BFE1-2B4E0E1B6FD3}" type="datetimeFigureOut">
              <a:rPr lang="en-US" smtClean="0"/>
              <a:t>1/8/2024</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B7A8D104-1D4E-45CB-B672-8BD53CA0BB50}" type="slidenum">
              <a:rPr lang="en-US" smtClean="0"/>
              <a:t>‹#›</a:t>
            </a:fld>
            <a:endParaRPr lang="en-US"/>
          </a:p>
        </p:txBody>
      </p:sp>
    </p:spTree>
    <p:extLst>
      <p:ext uri="{BB962C8B-B14F-4D97-AF65-F5344CB8AC3E}">
        <p14:creationId xmlns:p14="http://schemas.microsoft.com/office/powerpoint/2010/main" val="36202194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7A8D104-1D4E-45CB-B672-8BD53CA0BB50}" type="slidenum">
              <a:rPr lang="en-US" smtClean="0"/>
              <a:t>1</a:t>
            </a:fld>
            <a:endParaRPr lang="en-US"/>
          </a:p>
        </p:txBody>
      </p:sp>
    </p:spTree>
    <p:extLst>
      <p:ext uri="{BB962C8B-B14F-4D97-AF65-F5344CB8AC3E}">
        <p14:creationId xmlns:p14="http://schemas.microsoft.com/office/powerpoint/2010/main" val="17983417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7A8D104-1D4E-45CB-B672-8BD53CA0BB50}" type="slidenum">
              <a:rPr lang="en-US" smtClean="0"/>
              <a:t>10</a:t>
            </a:fld>
            <a:endParaRPr lang="en-US"/>
          </a:p>
        </p:txBody>
      </p:sp>
    </p:spTree>
    <p:extLst>
      <p:ext uri="{BB962C8B-B14F-4D97-AF65-F5344CB8AC3E}">
        <p14:creationId xmlns:p14="http://schemas.microsoft.com/office/powerpoint/2010/main" val="15884438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7A8D104-1D4E-45CB-B672-8BD53CA0BB50}" type="slidenum">
              <a:rPr lang="en-US" smtClean="0"/>
              <a:t>11</a:t>
            </a:fld>
            <a:endParaRPr lang="en-US"/>
          </a:p>
        </p:txBody>
      </p:sp>
    </p:spTree>
    <p:extLst>
      <p:ext uri="{BB962C8B-B14F-4D97-AF65-F5344CB8AC3E}">
        <p14:creationId xmlns:p14="http://schemas.microsoft.com/office/powerpoint/2010/main" val="28169607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solidFill>
                  <a:srgbClr val="000000"/>
                </a:solidFill>
                <a:latin typeface="Calibri" panose="020F0502020204030204" pitchFamily="34" charset="0"/>
              </a:rPr>
              <a:t>Energy Efficiency and Renewable Energy</a:t>
            </a:r>
            <a:r>
              <a:rPr lang="en-US" dirty="0"/>
              <a:t> </a:t>
            </a:r>
            <a:r>
              <a:rPr lang="en-US" sz="1800" dirty="0">
                <a:solidFill>
                  <a:srgbClr val="000000"/>
                </a:solidFill>
                <a:latin typeface="Calibri" panose="020F0502020204030204" pitchFamily="34" charset="0"/>
              </a:rPr>
              <a:t>Office of Clean Energy Demonstrations</a:t>
            </a:r>
            <a:r>
              <a:rPr lang="en-US" dirty="0"/>
              <a:t>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Note: NYSERDA FLEXTECH program may be an avenue to do studies for industrial companies to evaluate electrification of their heating systems, one option to which could be the district connection. Funding currently available through federal grant to NYSERDA. Also, limited funding available for non-SBC higher ed.  Still need solutions for commercial/residential/hospital. 75% of study could be covered by programs. </a:t>
            </a:r>
          </a:p>
          <a:p>
            <a:endParaRPr lang="en-US" dirty="0"/>
          </a:p>
          <a:p>
            <a:endParaRPr lang="en-US" dirty="0"/>
          </a:p>
        </p:txBody>
      </p:sp>
      <p:sp>
        <p:nvSpPr>
          <p:cNvPr id="4" name="Slide Number Placeholder 3"/>
          <p:cNvSpPr>
            <a:spLocks noGrp="1"/>
          </p:cNvSpPr>
          <p:nvPr>
            <p:ph type="sldNum" sz="quarter" idx="5"/>
          </p:nvPr>
        </p:nvSpPr>
        <p:spPr/>
        <p:txBody>
          <a:bodyPr/>
          <a:lstStyle/>
          <a:p>
            <a:fld id="{B7A8D104-1D4E-45CB-B672-8BD53CA0BB50}" type="slidenum">
              <a:rPr lang="en-US" smtClean="0"/>
              <a:t>12</a:t>
            </a:fld>
            <a:endParaRPr lang="en-US"/>
          </a:p>
        </p:txBody>
      </p:sp>
    </p:spTree>
    <p:extLst>
      <p:ext uri="{BB962C8B-B14F-4D97-AF65-F5344CB8AC3E}">
        <p14:creationId xmlns:p14="http://schemas.microsoft.com/office/powerpoint/2010/main" val="14483683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7A8D104-1D4E-45CB-B672-8BD53CA0BB50}" type="slidenum">
              <a:rPr lang="en-US" smtClean="0"/>
              <a:t>13</a:t>
            </a:fld>
            <a:endParaRPr lang="en-US"/>
          </a:p>
        </p:txBody>
      </p:sp>
    </p:spTree>
    <p:extLst>
      <p:ext uri="{BB962C8B-B14F-4D97-AF65-F5344CB8AC3E}">
        <p14:creationId xmlns:p14="http://schemas.microsoft.com/office/powerpoint/2010/main" val="22856657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7A8D104-1D4E-45CB-B672-8BD53CA0BB50}" type="slidenum">
              <a:rPr lang="en-US" smtClean="0"/>
              <a:t>14</a:t>
            </a:fld>
            <a:endParaRPr lang="en-US"/>
          </a:p>
        </p:txBody>
      </p:sp>
    </p:spTree>
    <p:extLst>
      <p:ext uri="{BB962C8B-B14F-4D97-AF65-F5344CB8AC3E}">
        <p14:creationId xmlns:p14="http://schemas.microsoft.com/office/powerpoint/2010/main" val="37101675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7A8D104-1D4E-45CB-B672-8BD53CA0BB50}" type="slidenum">
              <a:rPr lang="en-US" smtClean="0"/>
              <a:t>15</a:t>
            </a:fld>
            <a:endParaRPr lang="en-US"/>
          </a:p>
        </p:txBody>
      </p:sp>
    </p:spTree>
    <p:extLst>
      <p:ext uri="{BB962C8B-B14F-4D97-AF65-F5344CB8AC3E}">
        <p14:creationId xmlns:p14="http://schemas.microsoft.com/office/powerpoint/2010/main" val="15789561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Illustrates capital cost and work included for each option</a:t>
            </a:r>
          </a:p>
        </p:txBody>
      </p:sp>
      <p:sp>
        <p:nvSpPr>
          <p:cNvPr id="4" name="Slide Number Placeholder 3"/>
          <p:cNvSpPr>
            <a:spLocks noGrp="1"/>
          </p:cNvSpPr>
          <p:nvPr>
            <p:ph type="sldNum" sz="quarter" idx="5"/>
          </p:nvPr>
        </p:nvSpPr>
        <p:spPr/>
        <p:txBody>
          <a:bodyPr/>
          <a:lstStyle/>
          <a:p>
            <a:fld id="{B7A8D104-1D4E-45CB-B672-8BD53CA0BB50}" type="slidenum">
              <a:rPr lang="en-US" smtClean="0"/>
              <a:t>2</a:t>
            </a:fld>
            <a:endParaRPr lang="en-US"/>
          </a:p>
        </p:txBody>
      </p:sp>
    </p:spTree>
    <p:extLst>
      <p:ext uri="{BB962C8B-B14F-4D97-AF65-F5344CB8AC3E}">
        <p14:creationId xmlns:p14="http://schemas.microsoft.com/office/powerpoint/2010/main" val="22329965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Shows the effective, “all in” energy price for each system. Not this does not include staffing </a:t>
            </a:r>
          </a:p>
        </p:txBody>
      </p:sp>
      <p:sp>
        <p:nvSpPr>
          <p:cNvPr id="4" name="Slide Number Placeholder 3"/>
          <p:cNvSpPr>
            <a:spLocks noGrp="1"/>
          </p:cNvSpPr>
          <p:nvPr>
            <p:ph type="sldNum" sz="quarter" idx="5"/>
          </p:nvPr>
        </p:nvSpPr>
        <p:spPr/>
        <p:txBody>
          <a:bodyPr/>
          <a:lstStyle/>
          <a:p>
            <a:fld id="{B7A8D104-1D4E-45CB-B672-8BD53CA0BB50}" type="slidenum">
              <a:rPr lang="en-US" smtClean="0"/>
              <a:t>3</a:t>
            </a:fld>
            <a:endParaRPr lang="en-US"/>
          </a:p>
        </p:txBody>
      </p:sp>
    </p:spTree>
    <p:extLst>
      <p:ext uri="{BB962C8B-B14F-4D97-AF65-F5344CB8AC3E}">
        <p14:creationId xmlns:p14="http://schemas.microsoft.com/office/powerpoint/2010/main" val="710068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Illustrates the price with out the cost of carbon (since there is no mechninsims that causes customers to have to pay that cost today) which shows that distributed natural gas boilers are still the cheaper with the closest decarbonization option (B-5) almost 1.6x more expensive. It also illustrates that the current rates customers are paying are clearly unsustainable and that no matter what option is progressed, customers can expect to see a significant increase in heating costs. </a:t>
            </a:r>
          </a:p>
        </p:txBody>
      </p:sp>
      <p:sp>
        <p:nvSpPr>
          <p:cNvPr id="4" name="Slide Number Placeholder 3"/>
          <p:cNvSpPr>
            <a:spLocks noGrp="1"/>
          </p:cNvSpPr>
          <p:nvPr>
            <p:ph type="sldNum" sz="quarter" idx="5"/>
          </p:nvPr>
        </p:nvSpPr>
        <p:spPr/>
        <p:txBody>
          <a:bodyPr/>
          <a:lstStyle/>
          <a:p>
            <a:fld id="{B7A8D104-1D4E-45CB-B672-8BD53CA0BB50}" type="slidenum">
              <a:rPr lang="en-US" smtClean="0"/>
              <a:t>4</a:t>
            </a:fld>
            <a:endParaRPr lang="en-US"/>
          </a:p>
        </p:txBody>
      </p:sp>
    </p:spTree>
    <p:extLst>
      <p:ext uri="{BB962C8B-B14F-4D97-AF65-F5344CB8AC3E}">
        <p14:creationId xmlns:p14="http://schemas.microsoft.com/office/powerpoint/2010/main" val="22529918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Illustrates the effective emissions from each option. </a:t>
            </a:r>
          </a:p>
          <a:p>
            <a:endParaRPr lang="en-US" dirty="0"/>
          </a:p>
          <a:p>
            <a:r>
              <a:rPr lang="en-US" dirty="0"/>
              <a:t>Assuming 4.6 metric tons COT/passenger car/year. 92 Metric tons over 20 years.</a:t>
            </a:r>
          </a:p>
          <a:p>
            <a:r>
              <a:rPr lang="en-US" dirty="0"/>
              <a:t>313,000 MT – 29,000 MT – 284,000MT</a:t>
            </a:r>
          </a:p>
          <a:p>
            <a:r>
              <a:rPr lang="en-US" dirty="0"/>
              <a:t>/92</a:t>
            </a:r>
          </a:p>
          <a:p>
            <a:r>
              <a:rPr lang="en-US" dirty="0"/>
              <a:t>Similar to removing 3k passenger vehicles from the roads for 20 years or the impact of a 1,000 Americans for 20 years (14.4 metric tons/year) </a:t>
            </a:r>
          </a:p>
        </p:txBody>
      </p:sp>
      <p:sp>
        <p:nvSpPr>
          <p:cNvPr id="4" name="Slide Number Placeholder 3"/>
          <p:cNvSpPr>
            <a:spLocks noGrp="1"/>
          </p:cNvSpPr>
          <p:nvPr>
            <p:ph type="sldNum" sz="quarter" idx="5"/>
          </p:nvPr>
        </p:nvSpPr>
        <p:spPr/>
        <p:txBody>
          <a:bodyPr/>
          <a:lstStyle/>
          <a:p>
            <a:fld id="{B7A8D104-1D4E-45CB-B672-8BD53CA0BB50}" type="slidenum">
              <a:rPr lang="en-US" smtClean="0"/>
              <a:t>5</a:t>
            </a:fld>
            <a:endParaRPr lang="en-US"/>
          </a:p>
        </p:txBody>
      </p:sp>
    </p:spTree>
    <p:extLst>
      <p:ext uri="{BB962C8B-B14F-4D97-AF65-F5344CB8AC3E}">
        <p14:creationId xmlns:p14="http://schemas.microsoft.com/office/powerpoint/2010/main" val="29757888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Showcases the capital costs. Note E1 is by far the lowest capital cost and therefore lowest hurdle, and it also has the lowest LCOE and is by far the simplest project. Its main drawback is emissions. B5 while having the lowest LCOE has the highest capital expense, highest risk (as it requires recruiting more customers and significant project complexity and development). </a:t>
            </a:r>
          </a:p>
        </p:txBody>
      </p:sp>
      <p:sp>
        <p:nvSpPr>
          <p:cNvPr id="4" name="Slide Number Placeholder 3"/>
          <p:cNvSpPr>
            <a:spLocks noGrp="1"/>
          </p:cNvSpPr>
          <p:nvPr>
            <p:ph type="sldNum" sz="quarter" idx="5"/>
          </p:nvPr>
        </p:nvSpPr>
        <p:spPr/>
        <p:txBody>
          <a:bodyPr/>
          <a:lstStyle/>
          <a:p>
            <a:fld id="{B7A8D104-1D4E-45CB-B672-8BD53CA0BB50}" type="slidenum">
              <a:rPr lang="en-US" smtClean="0"/>
              <a:t>6</a:t>
            </a:fld>
            <a:endParaRPr lang="en-US"/>
          </a:p>
        </p:txBody>
      </p:sp>
    </p:spTree>
    <p:extLst>
      <p:ext uri="{BB962C8B-B14F-4D97-AF65-F5344CB8AC3E}">
        <p14:creationId xmlns:p14="http://schemas.microsoft.com/office/powerpoint/2010/main" val="22581519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Illustrates the minimum amount of funding that would be required to compete with the distributed natural gas boilers and how cost effective the solution is on a funding $ per CO2 saved </a:t>
            </a:r>
          </a:p>
        </p:txBody>
      </p:sp>
      <p:sp>
        <p:nvSpPr>
          <p:cNvPr id="4" name="Slide Number Placeholder 3"/>
          <p:cNvSpPr>
            <a:spLocks noGrp="1"/>
          </p:cNvSpPr>
          <p:nvPr>
            <p:ph type="sldNum" sz="quarter" idx="5"/>
          </p:nvPr>
        </p:nvSpPr>
        <p:spPr/>
        <p:txBody>
          <a:bodyPr/>
          <a:lstStyle/>
          <a:p>
            <a:fld id="{B7A8D104-1D4E-45CB-B672-8BD53CA0BB50}" type="slidenum">
              <a:rPr lang="en-US" smtClean="0"/>
              <a:t>7</a:t>
            </a:fld>
            <a:endParaRPr lang="en-US"/>
          </a:p>
        </p:txBody>
      </p:sp>
    </p:spTree>
    <p:extLst>
      <p:ext uri="{BB962C8B-B14F-4D97-AF65-F5344CB8AC3E}">
        <p14:creationId xmlns:p14="http://schemas.microsoft.com/office/powerpoint/2010/main" val="26597533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7A8D104-1D4E-45CB-B672-8BD53CA0BB50}" type="slidenum">
              <a:rPr lang="en-US" smtClean="0"/>
              <a:t>8</a:t>
            </a:fld>
            <a:endParaRPr lang="en-US"/>
          </a:p>
        </p:txBody>
      </p:sp>
    </p:spTree>
    <p:extLst>
      <p:ext uri="{BB962C8B-B14F-4D97-AF65-F5344CB8AC3E}">
        <p14:creationId xmlns:p14="http://schemas.microsoft.com/office/powerpoint/2010/main" val="31231674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7A8D104-1D4E-45CB-B672-8BD53CA0BB50}" type="slidenum">
              <a:rPr lang="en-US" smtClean="0"/>
              <a:t>9</a:t>
            </a:fld>
            <a:endParaRPr lang="en-US"/>
          </a:p>
        </p:txBody>
      </p:sp>
    </p:spTree>
    <p:extLst>
      <p:ext uri="{BB962C8B-B14F-4D97-AF65-F5344CB8AC3E}">
        <p14:creationId xmlns:p14="http://schemas.microsoft.com/office/powerpoint/2010/main" val="14780121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BF721E-1A5E-9369-D832-AE34BBAA552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6FDD31E-C4A3-60E5-670C-246AE6E889D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8F46B59-9166-D39C-B55E-2CEB7FE30B87}"/>
              </a:ext>
            </a:extLst>
          </p:cNvPr>
          <p:cNvSpPr>
            <a:spLocks noGrp="1"/>
          </p:cNvSpPr>
          <p:nvPr>
            <p:ph type="dt" sz="half" idx="10"/>
          </p:nvPr>
        </p:nvSpPr>
        <p:spPr/>
        <p:txBody>
          <a:bodyPr/>
          <a:lstStyle/>
          <a:p>
            <a:fld id="{E6B29B5A-F72C-4429-B2D7-C44EEDE17CF9}" type="datetime1">
              <a:rPr lang="en-US" smtClean="0"/>
              <a:t>1/8/2024</a:t>
            </a:fld>
            <a:endParaRPr lang="en-US"/>
          </a:p>
        </p:txBody>
      </p:sp>
      <p:sp>
        <p:nvSpPr>
          <p:cNvPr id="5" name="Footer Placeholder 4">
            <a:extLst>
              <a:ext uri="{FF2B5EF4-FFF2-40B4-BE49-F238E27FC236}">
                <a16:creationId xmlns:a16="http://schemas.microsoft.com/office/drawing/2014/main" id="{4E33BB73-FE04-CC25-BEFF-5C989F55E198}"/>
              </a:ext>
            </a:extLst>
          </p:cNvPr>
          <p:cNvSpPr>
            <a:spLocks noGrp="1"/>
          </p:cNvSpPr>
          <p:nvPr>
            <p:ph type="ftr" sz="quarter" idx="11"/>
          </p:nvPr>
        </p:nvSpPr>
        <p:spPr/>
        <p:txBody>
          <a:bodyPr/>
          <a:lstStyle/>
          <a:p>
            <a:r>
              <a:rPr lang="en-US"/>
              <a:t>DRAFT - Confidential - 12.27.23</a:t>
            </a:r>
          </a:p>
        </p:txBody>
      </p:sp>
      <p:sp>
        <p:nvSpPr>
          <p:cNvPr id="6" name="Slide Number Placeholder 5">
            <a:extLst>
              <a:ext uri="{FF2B5EF4-FFF2-40B4-BE49-F238E27FC236}">
                <a16:creationId xmlns:a16="http://schemas.microsoft.com/office/drawing/2014/main" id="{2C88708D-A5D9-D035-669E-EEFA2A858D64}"/>
              </a:ext>
            </a:extLst>
          </p:cNvPr>
          <p:cNvSpPr>
            <a:spLocks noGrp="1"/>
          </p:cNvSpPr>
          <p:nvPr>
            <p:ph type="sldNum" sz="quarter" idx="12"/>
          </p:nvPr>
        </p:nvSpPr>
        <p:spPr/>
        <p:txBody>
          <a:bodyPr/>
          <a:lstStyle/>
          <a:p>
            <a:fld id="{EE05550F-E9A2-4CE3-B682-1953AE21D205}" type="slidenum">
              <a:rPr lang="en-US" smtClean="0"/>
              <a:t>‹#›</a:t>
            </a:fld>
            <a:endParaRPr lang="en-US"/>
          </a:p>
        </p:txBody>
      </p:sp>
    </p:spTree>
    <p:extLst>
      <p:ext uri="{BB962C8B-B14F-4D97-AF65-F5344CB8AC3E}">
        <p14:creationId xmlns:p14="http://schemas.microsoft.com/office/powerpoint/2010/main" val="32396359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843C18-4443-0651-9EB2-0BA0851171F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92C7C20-CF64-772C-42F3-515BE66B7D0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C717BA-E01A-B456-D2C8-8A4AFA636AFF}"/>
              </a:ext>
            </a:extLst>
          </p:cNvPr>
          <p:cNvSpPr>
            <a:spLocks noGrp="1"/>
          </p:cNvSpPr>
          <p:nvPr>
            <p:ph type="dt" sz="half" idx="10"/>
          </p:nvPr>
        </p:nvSpPr>
        <p:spPr/>
        <p:txBody>
          <a:bodyPr/>
          <a:lstStyle/>
          <a:p>
            <a:fld id="{23679C8E-FFF2-4CDF-A015-F00E217A425A}" type="datetime1">
              <a:rPr lang="en-US" smtClean="0"/>
              <a:t>1/8/2024</a:t>
            </a:fld>
            <a:endParaRPr lang="en-US"/>
          </a:p>
        </p:txBody>
      </p:sp>
      <p:sp>
        <p:nvSpPr>
          <p:cNvPr id="5" name="Footer Placeholder 4">
            <a:extLst>
              <a:ext uri="{FF2B5EF4-FFF2-40B4-BE49-F238E27FC236}">
                <a16:creationId xmlns:a16="http://schemas.microsoft.com/office/drawing/2014/main" id="{714B4B80-164A-60B7-7735-6870B7F16C8A}"/>
              </a:ext>
            </a:extLst>
          </p:cNvPr>
          <p:cNvSpPr>
            <a:spLocks noGrp="1"/>
          </p:cNvSpPr>
          <p:nvPr>
            <p:ph type="ftr" sz="quarter" idx="11"/>
          </p:nvPr>
        </p:nvSpPr>
        <p:spPr/>
        <p:txBody>
          <a:bodyPr/>
          <a:lstStyle/>
          <a:p>
            <a:r>
              <a:rPr lang="en-US"/>
              <a:t>DRAFT - Confidential - 12.27.23</a:t>
            </a:r>
          </a:p>
        </p:txBody>
      </p:sp>
      <p:sp>
        <p:nvSpPr>
          <p:cNvPr id="6" name="Slide Number Placeholder 5">
            <a:extLst>
              <a:ext uri="{FF2B5EF4-FFF2-40B4-BE49-F238E27FC236}">
                <a16:creationId xmlns:a16="http://schemas.microsoft.com/office/drawing/2014/main" id="{DD7D5B6E-FE91-87A0-548B-8059CF9963C1}"/>
              </a:ext>
            </a:extLst>
          </p:cNvPr>
          <p:cNvSpPr>
            <a:spLocks noGrp="1"/>
          </p:cNvSpPr>
          <p:nvPr>
            <p:ph type="sldNum" sz="quarter" idx="12"/>
          </p:nvPr>
        </p:nvSpPr>
        <p:spPr/>
        <p:txBody>
          <a:bodyPr/>
          <a:lstStyle/>
          <a:p>
            <a:fld id="{EE05550F-E9A2-4CE3-B682-1953AE21D205}" type="slidenum">
              <a:rPr lang="en-US" smtClean="0"/>
              <a:t>‹#›</a:t>
            </a:fld>
            <a:endParaRPr lang="en-US"/>
          </a:p>
        </p:txBody>
      </p:sp>
    </p:spTree>
    <p:extLst>
      <p:ext uri="{BB962C8B-B14F-4D97-AF65-F5344CB8AC3E}">
        <p14:creationId xmlns:p14="http://schemas.microsoft.com/office/powerpoint/2010/main" val="29786987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6E35F50-C268-637C-E1ED-360072D2FB3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C215CE7-D6B0-FEBB-0A71-67EBF04155D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CA938E-505A-1128-2895-358A5745B7B8}"/>
              </a:ext>
            </a:extLst>
          </p:cNvPr>
          <p:cNvSpPr>
            <a:spLocks noGrp="1"/>
          </p:cNvSpPr>
          <p:nvPr>
            <p:ph type="dt" sz="half" idx="10"/>
          </p:nvPr>
        </p:nvSpPr>
        <p:spPr/>
        <p:txBody>
          <a:bodyPr/>
          <a:lstStyle/>
          <a:p>
            <a:fld id="{1F35D0D4-3141-400A-90FA-A29C0AEAA773}" type="datetime1">
              <a:rPr lang="en-US" smtClean="0"/>
              <a:t>1/8/2024</a:t>
            </a:fld>
            <a:endParaRPr lang="en-US"/>
          </a:p>
        </p:txBody>
      </p:sp>
      <p:sp>
        <p:nvSpPr>
          <p:cNvPr id="5" name="Footer Placeholder 4">
            <a:extLst>
              <a:ext uri="{FF2B5EF4-FFF2-40B4-BE49-F238E27FC236}">
                <a16:creationId xmlns:a16="http://schemas.microsoft.com/office/drawing/2014/main" id="{F44C52B2-6E0C-EE78-58CD-25D94ADFFF21}"/>
              </a:ext>
            </a:extLst>
          </p:cNvPr>
          <p:cNvSpPr>
            <a:spLocks noGrp="1"/>
          </p:cNvSpPr>
          <p:nvPr>
            <p:ph type="ftr" sz="quarter" idx="11"/>
          </p:nvPr>
        </p:nvSpPr>
        <p:spPr/>
        <p:txBody>
          <a:bodyPr/>
          <a:lstStyle/>
          <a:p>
            <a:r>
              <a:rPr lang="en-US"/>
              <a:t>DRAFT - Confidential - 12.27.23</a:t>
            </a:r>
          </a:p>
        </p:txBody>
      </p:sp>
      <p:sp>
        <p:nvSpPr>
          <p:cNvPr id="6" name="Slide Number Placeholder 5">
            <a:extLst>
              <a:ext uri="{FF2B5EF4-FFF2-40B4-BE49-F238E27FC236}">
                <a16:creationId xmlns:a16="http://schemas.microsoft.com/office/drawing/2014/main" id="{6758EAB8-CBFB-0341-97E8-149159009A15}"/>
              </a:ext>
            </a:extLst>
          </p:cNvPr>
          <p:cNvSpPr>
            <a:spLocks noGrp="1"/>
          </p:cNvSpPr>
          <p:nvPr>
            <p:ph type="sldNum" sz="quarter" idx="12"/>
          </p:nvPr>
        </p:nvSpPr>
        <p:spPr/>
        <p:txBody>
          <a:bodyPr/>
          <a:lstStyle/>
          <a:p>
            <a:fld id="{EE05550F-E9A2-4CE3-B682-1953AE21D205}" type="slidenum">
              <a:rPr lang="en-US" smtClean="0"/>
              <a:t>‹#›</a:t>
            </a:fld>
            <a:endParaRPr lang="en-US"/>
          </a:p>
        </p:txBody>
      </p:sp>
    </p:spTree>
    <p:extLst>
      <p:ext uri="{BB962C8B-B14F-4D97-AF65-F5344CB8AC3E}">
        <p14:creationId xmlns:p14="http://schemas.microsoft.com/office/powerpoint/2010/main" val="38130331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Placeholder 1"/>
          <p:cNvSpPr>
            <a:spLocks noGrp="1"/>
          </p:cNvSpPr>
          <p:nvPr>
            <p:ph type="ctrTitle"/>
          </p:nvPr>
        </p:nvSpPr>
        <p:spPr>
          <a:xfrm>
            <a:off x="815414" y="257105"/>
            <a:ext cx="10561671" cy="681390"/>
          </a:xfrm>
        </p:spPr>
        <p:txBody>
          <a:bodyPr tIns="0" anchor="b" anchorCtr="0"/>
          <a:lstStyle>
            <a:lvl1pPr>
              <a:defRPr sz="4299" cap="all" baseline="0" smtClean="0">
                <a:solidFill>
                  <a:schemeClr val="bg2"/>
                </a:solidFill>
                <a:latin typeface="Verdana" pitchFamily="34" charset="0"/>
              </a:defRPr>
            </a:lvl1pPr>
          </a:lstStyle>
          <a:p>
            <a:r>
              <a:rPr lang="en-GB" noProof="0"/>
              <a:t>Click to edit Master title style</a:t>
            </a:r>
          </a:p>
        </p:txBody>
      </p:sp>
      <p:sp>
        <p:nvSpPr>
          <p:cNvPr id="27655" name="Subtitle 2"/>
          <p:cNvSpPr>
            <a:spLocks noGrp="1" noChangeArrowheads="1"/>
          </p:cNvSpPr>
          <p:nvPr>
            <p:ph type="subTitle" sz="quarter" idx="1"/>
          </p:nvPr>
        </p:nvSpPr>
        <p:spPr>
          <a:xfrm>
            <a:off x="815415" y="943200"/>
            <a:ext cx="10561172" cy="1752600"/>
          </a:xfrm>
        </p:spPr>
        <p:txBody>
          <a:bodyPr lIns="0"/>
          <a:lstStyle>
            <a:lvl1pPr marL="0" indent="0">
              <a:lnSpc>
                <a:spcPct val="100000"/>
              </a:lnSpc>
              <a:spcAft>
                <a:spcPts val="0"/>
              </a:spcAft>
              <a:buFontTx/>
              <a:buNone/>
              <a:defRPr sz="4299" b="1" cap="all" baseline="0" smtClean="0">
                <a:solidFill>
                  <a:schemeClr val="tx2"/>
                </a:solidFill>
                <a:latin typeface="Verdana" pitchFamily="34" charset="0"/>
              </a:defRPr>
            </a:lvl1pPr>
          </a:lstStyle>
          <a:p>
            <a:r>
              <a:rPr lang="en-GB" noProof="0"/>
              <a:t>Click to edit Master subtitle style</a:t>
            </a:r>
          </a:p>
        </p:txBody>
      </p:sp>
      <p:sp>
        <p:nvSpPr>
          <p:cNvPr id="7" name="SD_FLD_DocumentDate"/>
          <p:cNvSpPr txBox="1"/>
          <p:nvPr userDrawn="1"/>
        </p:nvSpPr>
        <p:spPr bwMode="auto">
          <a:xfrm>
            <a:off x="6093001" y="6280500"/>
            <a:ext cx="5260800" cy="158400"/>
          </a:xfrm>
          <a:prstGeom prst="rect">
            <a:avLst/>
          </a:prstGeom>
          <a:noFill/>
          <a:ln w="9525">
            <a:noFill/>
            <a:miter lim="800000"/>
            <a:headEnd/>
            <a:tailEnd/>
          </a:ln>
          <a:effectLst/>
        </p:spPr>
        <p:txBody>
          <a:bodyPr vert="horz" wrap="square" lIns="35991" tIns="0" rIns="0" bIns="0" numCol="1" rtlCol="0" anchor="ctr" anchorCtr="0" compatLnSpc="1">
            <a:prstTxWarp prst="textNoShape">
              <a:avLst/>
            </a:prstTxWarp>
            <a:noAutofit/>
          </a:bodyPr>
          <a:lstStyle/>
          <a:p>
            <a:pPr marL="0" marR="0" indent="0" algn="r" defTabSz="457098" rtl="0" eaLnBrk="0" fontAlgn="base" latinLnBrk="0" hangingPunct="0">
              <a:lnSpc>
                <a:spcPct val="100000"/>
              </a:lnSpc>
              <a:spcBef>
                <a:spcPts val="480"/>
              </a:spcBef>
              <a:spcAft>
                <a:spcPts val="0"/>
              </a:spcAft>
              <a:buClrTx/>
              <a:buSzTx/>
              <a:tabLst/>
            </a:pPr>
            <a:endParaRPr kumimoji="0" lang="en-GB" sz="800" b="0" i="0" u="none" strike="noStrike" kern="1200" cap="all" spc="0" normalizeH="0" baseline="0" noProof="0">
              <a:ln>
                <a:noFill/>
              </a:ln>
              <a:solidFill>
                <a:schemeClr val="tx1"/>
              </a:solidFill>
              <a:effectLst/>
              <a:uLnTx/>
              <a:uFillTx/>
              <a:latin typeface="Verdana"/>
              <a:ea typeface="ＭＳ Ｐゴシック" pitchFamily="-111" charset="-128"/>
              <a:cs typeface="ＭＳ Ｐゴシック" pitchFamily="-111" charset="-128"/>
            </a:endParaRPr>
          </a:p>
        </p:txBody>
      </p:sp>
      <p:sp>
        <p:nvSpPr>
          <p:cNvPr id="8" name="SD_FLD_Name"/>
          <p:cNvSpPr txBox="1"/>
          <p:nvPr userDrawn="1"/>
        </p:nvSpPr>
        <p:spPr bwMode="auto">
          <a:xfrm>
            <a:off x="6093001" y="6128101"/>
            <a:ext cx="5260800" cy="158400"/>
          </a:xfrm>
          <a:prstGeom prst="rect">
            <a:avLst/>
          </a:prstGeom>
          <a:noFill/>
          <a:ln w="9525">
            <a:noFill/>
            <a:miter lim="800000"/>
            <a:headEnd/>
            <a:tailEnd/>
          </a:ln>
          <a:effectLst/>
        </p:spPr>
        <p:txBody>
          <a:bodyPr vert="horz" wrap="square" lIns="35991" tIns="0" rIns="0" bIns="0" numCol="1" rtlCol="0" anchor="ctr" anchorCtr="0" compatLnSpc="1">
            <a:prstTxWarp prst="textNoShape">
              <a:avLst/>
            </a:prstTxWarp>
            <a:noAutofit/>
          </a:bodyPr>
          <a:lstStyle/>
          <a:p>
            <a:pPr marL="0" marR="0" indent="0" algn="r" defTabSz="457098" rtl="0" eaLnBrk="0" fontAlgn="base" latinLnBrk="0" hangingPunct="0">
              <a:lnSpc>
                <a:spcPct val="100000"/>
              </a:lnSpc>
              <a:spcBef>
                <a:spcPts val="480"/>
              </a:spcBef>
              <a:spcAft>
                <a:spcPts val="0"/>
              </a:spcAft>
              <a:buClrTx/>
              <a:buSzTx/>
              <a:tabLst/>
            </a:pPr>
            <a:endParaRPr kumimoji="0" lang="en-GB" sz="800" b="0" i="0" u="none" strike="noStrike" kern="1200" cap="all" spc="0" normalizeH="0" baseline="0" noProof="0">
              <a:ln>
                <a:noFill/>
              </a:ln>
              <a:solidFill>
                <a:schemeClr val="tx1"/>
              </a:solidFill>
              <a:effectLst/>
              <a:uLnTx/>
              <a:uFillTx/>
              <a:latin typeface="Verdana"/>
              <a:ea typeface="ＭＳ Ｐゴシック" pitchFamily="-111" charset="-128"/>
              <a:cs typeface="ＭＳ Ｐゴシック" pitchFamily="-111" charset="-128"/>
            </a:endParaRPr>
          </a:p>
        </p:txBody>
      </p:sp>
      <p:sp>
        <p:nvSpPr>
          <p:cNvPr id="9" name="Slide Number Placeholder 5"/>
          <p:cNvSpPr>
            <a:spLocks noGrp="1"/>
          </p:cNvSpPr>
          <p:nvPr>
            <p:ph type="sldNum" sz="quarter" idx="4"/>
          </p:nvPr>
        </p:nvSpPr>
        <p:spPr>
          <a:xfrm>
            <a:off x="11365875" y="6283328"/>
            <a:ext cx="480000" cy="155575"/>
          </a:xfrm>
          <a:prstGeom prst="rect">
            <a:avLst/>
          </a:prstGeom>
        </p:spPr>
        <p:txBody>
          <a:bodyPr vert="horz" wrap="square" lIns="0" tIns="0" rIns="0" bIns="0" numCol="1" anchor="ctr" anchorCtr="0" compatLnSpc="1">
            <a:prstTxWarp prst="textNoShape">
              <a:avLst/>
            </a:prstTxWarp>
          </a:bodyPr>
          <a:lstStyle>
            <a:lvl1pPr algn="r">
              <a:defRPr sz="800">
                <a:solidFill>
                  <a:schemeClr val="bg1"/>
                </a:solidFill>
              </a:defRPr>
            </a:lvl1pPr>
          </a:lstStyle>
          <a:p>
            <a:fld id="{31421AFA-3AE7-4CEA-BC9B-447859BED57B}" type="slidenum">
              <a:rPr lang="en-GB" smtClean="0"/>
              <a:pPr/>
              <a:t>‹#›</a:t>
            </a:fld>
            <a:endParaRPr lang="en-GB"/>
          </a:p>
        </p:txBody>
      </p:sp>
      <p:sp>
        <p:nvSpPr>
          <p:cNvPr id="14" name="Logo_ramboll"/>
          <p:cNvSpPr>
            <a:spLocks/>
          </p:cNvSpPr>
          <p:nvPr userDrawn="1"/>
        </p:nvSpPr>
        <p:spPr>
          <a:xfrm>
            <a:off x="817307" y="6158174"/>
            <a:ext cx="896517" cy="255541"/>
          </a:xfrm>
          <a:prstGeom prst="rect">
            <a:avLst/>
          </a:prstGeom>
          <a:noFill/>
          <a:ln>
            <a:noFill/>
          </a:ln>
          <a:effectLst/>
          <a:extLst>
            <a:ext uri="{909E8E84-426E-40DD-AFC4-6F175D3DCCD1}">
              <a14:hiddenFill xmlns:a14="http://schemas.microsoft.com/office/drawing/2010/main">
                <a:solidFill>
                  <a:schemeClr val="accent6"/>
                </a:solidFill>
              </a14:hiddenFill>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pic>
        <p:nvPicPr>
          <p:cNvPr id="11" name="Logo_ramboll_bmkArt">
            <a:extLst>
              <a:ext uri="{FF2B5EF4-FFF2-40B4-BE49-F238E27FC236}">
                <a16:creationId xmlns:a16="http://schemas.microsoft.com/office/drawing/2014/main" id="{4ED10901-6413-4DF4-9397-3C194F97CE85}"/>
              </a:ext>
            </a:extLst>
          </p:cNvPr>
          <p:cNvPicPr>
            <a:picLocks noChangeAspect="1"/>
          </p:cNvPicPr>
          <p:nvPr userDrawn="1"/>
        </p:nvPicPr>
        <p:blipFill>
          <a:blip r:embed="rId2"/>
          <a:stretch>
            <a:fillRect/>
          </a:stretch>
        </p:blipFill>
        <p:spPr>
          <a:xfrm>
            <a:off x="817308" y="6158174"/>
            <a:ext cx="1217345" cy="255541"/>
          </a:xfrm>
          <a:prstGeom prst="rect">
            <a:avLst/>
          </a:prstGeom>
        </p:spPr>
      </p:pic>
      <p:pic>
        <p:nvPicPr>
          <p:cNvPr id="5" name="Logo_ramboll_bmkArt">
            <a:extLst>
              <a:ext uri="{FF2B5EF4-FFF2-40B4-BE49-F238E27FC236}">
                <a16:creationId xmlns:a16="http://schemas.microsoft.com/office/drawing/2014/main" id="{56234FF7-F1A1-4AD5-AAD8-849ACF81B273}"/>
              </a:ext>
            </a:extLst>
          </p:cNvPr>
          <p:cNvPicPr>
            <a:picLocks noChangeAspect="1"/>
          </p:cNvPicPr>
          <p:nvPr userDrawn="1"/>
        </p:nvPicPr>
        <p:blipFill>
          <a:blip r:embed="rId2"/>
          <a:stretch>
            <a:fillRect/>
          </a:stretch>
        </p:blipFill>
        <p:spPr>
          <a:xfrm>
            <a:off x="817308" y="6158174"/>
            <a:ext cx="1217345" cy="255541"/>
          </a:xfrm>
          <a:prstGeom prst="rect">
            <a:avLst/>
          </a:prstGeom>
        </p:spPr>
      </p:pic>
      <p:sp>
        <p:nvSpPr>
          <p:cNvPr id="10" name="Logo_fonden"/>
          <p:cNvSpPr>
            <a:spLocks noChangeAspect="1"/>
          </p:cNvSpPr>
          <p:nvPr userDrawn="1"/>
        </p:nvSpPr>
        <p:spPr>
          <a:xfrm>
            <a:off x="817307" y="6158174"/>
            <a:ext cx="1319265" cy="298731"/>
          </a:xfrm>
          <a:prstGeom prst="rect">
            <a:avLst/>
          </a:prstGeom>
          <a:noFill/>
          <a:ln>
            <a:noFill/>
          </a:ln>
          <a:effectLst/>
          <a:extLst>
            <a:ext uri="{909E8E84-426E-40DD-AFC4-6F175D3DCCD1}">
              <a14:hiddenFill xmlns:a14="http://schemas.microsoft.com/office/drawing/2010/main">
                <a:solidFill>
                  <a:schemeClr val="accent6"/>
                </a:solidFill>
              </a14:hiddenFill>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Tree>
    <p:extLst>
      <p:ext uri="{BB962C8B-B14F-4D97-AF65-F5344CB8AC3E}">
        <p14:creationId xmlns:p14="http://schemas.microsoft.com/office/powerpoint/2010/main" val="3078842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1" y="0"/>
            <a:ext cx="12192000" cy="2878139"/>
          </a:xfrm>
          <a:noFill/>
          <a:ln>
            <a:noFill/>
          </a:ln>
        </p:spPr>
        <p:txBody>
          <a:bodyPr tIns="0" anchor="t" anchorCtr="0"/>
          <a:lstStyle>
            <a:lvl1pPr algn="ctr">
              <a:buNone/>
              <a:defRPr>
                <a:solidFill>
                  <a:schemeClr val="tx1"/>
                </a:solidFill>
              </a:defRPr>
            </a:lvl1pPr>
          </a:lstStyle>
          <a:p>
            <a:r>
              <a:rPr lang="en-GB" noProof="0"/>
              <a:t>Click icon to add picture</a:t>
            </a:r>
          </a:p>
        </p:txBody>
      </p:sp>
      <p:sp>
        <p:nvSpPr>
          <p:cNvPr id="2" name="Title Placeholder 1"/>
          <p:cNvSpPr>
            <a:spLocks noGrp="1"/>
          </p:cNvSpPr>
          <p:nvPr>
            <p:ph type="ctrTitle"/>
          </p:nvPr>
        </p:nvSpPr>
        <p:spPr>
          <a:xfrm>
            <a:off x="815415" y="3140967"/>
            <a:ext cx="10561670" cy="658302"/>
          </a:xfrm>
        </p:spPr>
        <p:txBody>
          <a:bodyPr tIns="0" anchor="b" anchorCtr="0"/>
          <a:lstStyle>
            <a:lvl1pPr>
              <a:defRPr sz="4299" cap="all" baseline="0" smtClean="0">
                <a:solidFill>
                  <a:schemeClr val="bg2"/>
                </a:solidFill>
                <a:latin typeface="Verdana" pitchFamily="34" charset="0"/>
              </a:defRPr>
            </a:lvl1pPr>
          </a:lstStyle>
          <a:p>
            <a:r>
              <a:rPr lang="en-GB" noProof="0"/>
              <a:t>Click to edit Master title style</a:t>
            </a:r>
          </a:p>
        </p:txBody>
      </p:sp>
      <p:sp>
        <p:nvSpPr>
          <p:cNvPr id="27655" name="Subtitle 2"/>
          <p:cNvSpPr>
            <a:spLocks noGrp="1" noChangeArrowheads="1"/>
          </p:cNvSpPr>
          <p:nvPr>
            <p:ph type="subTitle" sz="quarter" idx="1"/>
          </p:nvPr>
        </p:nvSpPr>
        <p:spPr>
          <a:xfrm>
            <a:off x="815414" y="3798000"/>
            <a:ext cx="10561671" cy="1752600"/>
          </a:xfrm>
        </p:spPr>
        <p:txBody>
          <a:bodyPr lIns="0"/>
          <a:lstStyle>
            <a:lvl1pPr marL="0" indent="0">
              <a:lnSpc>
                <a:spcPct val="100000"/>
              </a:lnSpc>
              <a:spcAft>
                <a:spcPts val="0"/>
              </a:spcAft>
              <a:buFontTx/>
              <a:buNone/>
              <a:defRPr sz="4299" b="1" cap="all" baseline="0" smtClean="0">
                <a:solidFill>
                  <a:schemeClr val="tx2"/>
                </a:solidFill>
                <a:latin typeface="Verdana" pitchFamily="34" charset="0"/>
              </a:defRPr>
            </a:lvl1pPr>
          </a:lstStyle>
          <a:p>
            <a:r>
              <a:rPr lang="en-GB" noProof="0"/>
              <a:t>Click to edit Master subtitle style</a:t>
            </a:r>
          </a:p>
        </p:txBody>
      </p:sp>
      <p:sp>
        <p:nvSpPr>
          <p:cNvPr id="9" name="SD_FLD_DocumentDate"/>
          <p:cNvSpPr txBox="1"/>
          <p:nvPr userDrawn="1"/>
        </p:nvSpPr>
        <p:spPr bwMode="auto">
          <a:xfrm>
            <a:off x="6093001" y="6280500"/>
            <a:ext cx="5260800" cy="158400"/>
          </a:xfrm>
          <a:prstGeom prst="rect">
            <a:avLst/>
          </a:prstGeom>
          <a:noFill/>
          <a:ln w="9525">
            <a:noFill/>
            <a:miter lim="800000"/>
            <a:headEnd/>
            <a:tailEnd/>
          </a:ln>
          <a:effectLst/>
        </p:spPr>
        <p:txBody>
          <a:bodyPr vert="horz" wrap="square" lIns="35991" tIns="0" rIns="0" bIns="0" numCol="1" rtlCol="0" anchor="ctr" anchorCtr="0" compatLnSpc="1">
            <a:prstTxWarp prst="textNoShape">
              <a:avLst/>
            </a:prstTxWarp>
            <a:noAutofit/>
          </a:bodyPr>
          <a:lstStyle/>
          <a:p>
            <a:pPr marL="0" marR="0" indent="0" algn="r" defTabSz="457098" rtl="0" eaLnBrk="0" fontAlgn="base" latinLnBrk="0" hangingPunct="0">
              <a:lnSpc>
                <a:spcPct val="100000"/>
              </a:lnSpc>
              <a:spcBef>
                <a:spcPts val="480"/>
              </a:spcBef>
              <a:spcAft>
                <a:spcPts val="0"/>
              </a:spcAft>
              <a:buClrTx/>
              <a:buSzTx/>
              <a:tabLst/>
            </a:pPr>
            <a:endParaRPr kumimoji="0" lang="en-GB" sz="800" b="0" i="0" u="none" strike="noStrike" kern="1200" cap="all" spc="0" normalizeH="0" baseline="0" noProof="0">
              <a:ln>
                <a:noFill/>
              </a:ln>
              <a:solidFill>
                <a:schemeClr val="tx1"/>
              </a:solidFill>
              <a:effectLst/>
              <a:uLnTx/>
              <a:uFillTx/>
              <a:latin typeface="Verdana"/>
              <a:ea typeface="ＭＳ Ｐゴシック" pitchFamily="-111" charset="-128"/>
              <a:cs typeface="ＭＳ Ｐゴシック" pitchFamily="-111" charset="-128"/>
            </a:endParaRPr>
          </a:p>
        </p:txBody>
      </p:sp>
      <p:sp>
        <p:nvSpPr>
          <p:cNvPr id="11" name="SD_FLD_Name"/>
          <p:cNvSpPr txBox="1"/>
          <p:nvPr userDrawn="1"/>
        </p:nvSpPr>
        <p:spPr bwMode="auto">
          <a:xfrm>
            <a:off x="6093001" y="6128101"/>
            <a:ext cx="5260800" cy="158400"/>
          </a:xfrm>
          <a:prstGeom prst="rect">
            <a:avLst/>
          </a:prstGeom>
          <a:noFill/>
          <a:ln w="9525">
            <a:noFill/>
            <a:miter lim="800000"/>
            <a:headEnd/>
            <a:tailEnd/>
          </a:ln>
          <a:effectLst/>
        </p:spPr>
        <p:txBody>
          <a:bodyPr vert="horz" wrap="square" lIns="35991" tIns="0" rIns="0" bIns="0" numCol="1" rtlCol="0" anchor="ctr" anchorCtr="0" compatLnSpc="1">
            <a:prstTxWarp prst="textNoShape">
              <a:avLst/>
            </a:prstTxWarp>
            <a:noAutofit/>
          </a:bodyPr>
          <a:lstStyle/>
          <a:p>
            <a:pPr marL="0" marR="0" indent="0" algn="r" defTabSz="457098" rtl="0" eaLnBrk="0" fontAlgn="base" latinLnBrk="0" hangingPunct="0">
              <a:lnSpc>
                <a:spcPct val="100000"/>
              </a:lnSpc>
              <a:spcBef>
                <a:spcPts val="480"/>
              </a:spcBef>
              <a:spcAft>
                <a:spcPts val="0"/>
              </a:spcAft>
              <a:buClrTx/>
              <a:buSzTx/>
              <a:tabLst/>
            </a:pPr>
            <a:endParaRPr kumimoji="0" lang="en-GB" sz="800" b="0" i="0" u="none" strike="noStrike" kern="1200" cap="all" spc="0" normalizeH="0" baseline="0" noProof="0">
              <a:ln>
                <a:noFill/>
              </a:ln>
              <a:solidFill>
                <a:schemeClr val="tx1"/>
              </a:solidFill>
              <a:effectLst/>
              <a:uLnTx/>
              <a:uFillTx/>
              <a:latin typeface="Verdana"/>
              <a:ea typeface="ＭＳ Ｐゴシック" pitchFamily="-111" charset="-128"/>
              <a:cs typeface="ＭＳ Ｐゴシック" pitchFamily="-111" charset="-128"/>
            </a:endParaRPr>
          </a:p>
        </p:txBody>
      </p:sp>
      <p:sp>
        <p:nvSpPr>
          <p:cNvPr id="12" name="Slide Number Placeholder 5"/>
          <p:cNvSpPr>
            <a:spLocks noGrp="1"/>
          </p:cNvSpPr>
          <p:nvPr>
            <p:ph type="sldNum" sz="quarter" idx="4"/>
          </p:nvPr>
        </p:nvSpPr>
        <p:spPr>
          <a:xfrm>
            <a:off x="11365875" y="6283328"/>
            <a:ext cx="480000" cy="155575"/>
          </a:xfrm>
          <a:prstGeom prst="rect">
            <a:avLst/>
          </a:prstGeom>
        </p:spPr>
        <p:txBody>
          <a:bodyPr vert="horz" wrap="square" lIns="0" tIns="0" rIns="0" bIns="0" numCol="1" anchor="ctr" anchorCtr="0" compatLnSpc="1">
            <a:prstTxWarp prst="textNoShape">
              <a:avLst/>
            </a:prstTxWarp>
          </a:bodyPr>
          <a:lstStyle>
            <a:lvl1pPr algn="r">
              <a:defRPr sz="800">
                <a:solidFill>
                  <a:schemeClr val="bg1"/>
                </a:solidFill>
              </a:defRPr>
            </a:lvl1pPr>
          </a:lstStyle>
          <a:p>
            <a:fld id="{31421AFA-3AE7-4CEA-BC9B-447859BED57B}" type="slidenum">
              <a:rPr lang="en-GB" smtClean="0"/>
              <a:pPr/>
              <a:t>‹#›</a:t>
            </a:fld>
            <a:endParaRPr lang="en-GB"/>
          </a:p>
        </p:txBody>
      </p:sp>
      <p:sp>
        <p:nvSpPr>
          <p:cNvPr id="13" name="Logo_ramboll"/>
          <p:cNvSpPr>
            <a:spLocks/>
          </p:cNvSpPr>
          <p:nvPr userDrawn="1"/>
        </p:nvSpPr>
        <p:spPr>
          <a:xfrm>
            <a:off x="817307" y="6158174"/>
            <a:ext cx="896517" cy="255541"/>
          </a:xfrm>
          <a:prstGeom prst="rect">
            <a:avLst/>
          </a:prstGeom>
          <a:noFill/>
          <a:ln>
            <a:noFill/>
          </a:ln>
          <a:effectLst/>
          <a:extLst>
            <a:ext uri="{909E8E84-426E-40DD-AFC4-6F175D3DCCD1}">
              <a14:hiddenFill xmlns:a14="http://schemas.microsoft.com/office/drawing/2010/main">
                <a:solidFill>
                  <a:schemeClr val="accent6"/>
                </a:solidFill>
              </a14:hiddenFill>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pic>
        <p:nvPicPr>
          <p:cNvPr id="5" name="Logo_ramboll_bmkArt">
            <a:extLst>
              <a:ext uri="{FF2B5EF4-FFF2-40B4-BE49-F238E27FC236}">
                <a16:creationId xmlns:a16="http://schemas.microsoft.com/office/drawing/2014/main" id="{C0BE0493-1F33-4AAF-A602-EC0B2693D6AF}"/>
              </a:ext>
            </a:extLst>
          </p:cNvPr>
          <p:cNvPicPr>
            <a:picLocks noChangeAspect="1"/>
          </p:cNvPicPr>
          <p:nvPr userDrawn="1"/>
        </p:nvPicPr>
        <p:blipFill>
          <a:blip r:embed="rId2"/>
          <a:stretch>
            <a:fillRect/>
          </a:stretch>
        </p:blipFill>
        <p:spPr>
          <a:xfrm>
            <a:off x="817308" y="6158174"/>
            <a:ext cx="1217345" cy="255541"/>
          </a:xfrm>
          <a:prstGeom prst="rect">
            <a:avLst/>
          </a:prstGeom>
        </p:spPr>
      </p:pic>
      <p:sp>
        <p:nvSpPr>
          <p:cNvPr id="14" name="Logo_fonden"/>
          <p:cNvSpPr>
            <a:spLocks noChangeAspect="1"/>
          </p:cNvSpPr>
          <p:nvPr userDrawn="1"/>
        </p:nvSpPr>
        <p:spPr>
          <a:xfrm>
            <a:off x="817307" y="6158174"/>
            <a:ext cx="1319265" cy="298731"/>
          </a:xfrm>
          <a:prstGeom prst="rect">
            <a:avLst/>
          </a:prstGeom>
          <a:noFill/>
          <a:ln>
            <a:noFill/>
          </a:ln>
          <a:effectLst/>
          <a:extLst>
            <a:ext uri="{909E8E84-426E-40DD-AFC4-6F175D3DCCD1}">
              <a14:hiddenFill xmlns:a14="http://schemas.microsoft.com/office/drawing/2010/main">
                <a:solidFill>
                  <a:schemeClr val="accent6"/>
                </a:solidFill>
              </a14:hiddenFill>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Tree>
    <p:extLst>
      <p:ext uri="{BB962C8B-B14F-4D97-AF65-F5344CB8AC3E}">
        <p14:creationId xmlns:p14="http://schemas.microsoft.com/office/powerpoint/2010/main" val="283550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idx="1"/>
          </p:nvPr>
        </p:nvSpPr>
        <p:spPr>
          <a:xfrm>
            <a:off x="817033" y="1644652"/>
            <a:ext cx="10560051" cy="4062413"/>
          </a:xfrm>
        </p:spPr>
        <p:txBody>
          <a:body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2" name="Slide Number Placeholder 1"/>
          <p:cNvSpPr>
            <a:spLocks noGrp="1"/>
          </p:cNvSpPr>
          <p:nvPr>
            <p:ph type="sldNum" sz="quarter" idx="10"/>
          </p:nvPr>
        </p:nvSpPr>
        <p:spPr/>
        <p:txBody>
          <a:bodyPr/>
          <a:lstStyle/>
          <a:p>
            <a:fld id="{31421AFA-3AE7-4CEA-BC9B-447859BED57B}" type="slidenum">
              <a:rPr lang="en-GB" smtClean="0"/>
              <a:pPr/>
              <a:t>‹#›</a:t>
            </a:fld>
            <a:endParaRPr lang="en-GB"/>
          </a:p>
        </p:txBody>
      </p:sp>
    </p:spTree>
    <p:extLst>
      <p:ext uri="{BB962C8B-B14F-4D97-AF65-F5344CB8AC3E}">
        <p14:creationId xmlns:p14="http://schemas.microsoft.com/office/powerpoint/2010/main" val="194565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sz="half" idx="1"/>
          </p:nvPr>
        </p:nvSpPr>
        <p:spPr>
          <a:xfrm>
            <a:off x="815415" y="1644652"/>
            <a:ext cx="5166285" cy="4062413"/>
          </a:xfrm>
        </p:spPr>
        <p:txBody>
          <a:bodyPr/>
          <a:lstStyle>
            <a:lvl1pPr>
              <a:defRPr sz="1800"/>
            </a:lvl1pPr>
            <a:lvl2pPr>
              <a:defRPr sz="1600"/>
            </a:lvl2pPr>
            <a:lvl3pPr>
              <a:defRPr sz="1400"/>
            </a:lvl3pPr>
            <a:lvl4pPr>
              <a:defRPr sz="1400"/>
            </a:lvl4pPr>
            <a:lvl5pPr>
              <a:defRPr sz="1400"/>
            </a:lvl5pPr>
            <a:lvl6pPr>
              <a:defRPr sz="1900"/>
            </a:lvl6pPr>
            <a:lvl7pPr>
              <a:defRPr sz="1900"/>
            </a:lvl7pPr>
            <a:lvl8pPr>
              <a:defRPr sz="1900"/>
            </a:lvl8pPr>
            <a:lvl9pPr>
              <a:defRPr sz="1900"/>
            </a:lvl9p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0" name="Picture Placeholder 3"/>
          <p:cNvSpPr>
            <a:spLocks noGrp="1"/>
          </p:cNvSpPr>
          <p:nvPr>
            <p:ph type="pic" sz="quarter" idx="10"/>
          </p:nvPr>
        </p:nvSpPr>
        <p:spPr>
          <a:xfrm>
            <a:off x="6210301" y="1645200"/>
            <a:ext cx="5166784" cy="4060800"/>
          </a:xfrm>
          <a:noFill/>
        </p:spPr>
        <p:txBody>
          <a:bodyPr tIns="0" anchor="t" anchorCtr="0"/>
          <a:lstStyle>
            <a:lvl1pPr>
              <a:buNone/>
              <a:defRPr/>
            </a:lvl1pPr>
          </a:lstStyle>
          <a:p>
            <a:r>
              <a:rPr lang="en-GB" noProof="0"/>
              <a:t>Click icon to add picture</a:t>
            </a:r>
          </a:p>
        </p:txBody>
      </p:sp>
      <p:sp>
        <p:nvSpPr>
          <p:cNvPr id="2" name="Slide Number Placeholder 1"/>
          <p:cNvSpPr>
            <a:spLocks noGrp="1"/>
          </p:cNvSpPr>
          <p:nvPr>
            <p:ph type="sldNum" sz="quarter" idx="11"/>
          </p:nvPr>
        </p:nvSpPr>
        <p:spPr/>
        <p:txBody>
          <a:bodyPr/>
          <a:lstStyle/>
          <a:p>
            <a:fld id="{31421AFA-3AE7-4CEA-BC9B-447859BED57B}" type="slidenum">
              <a:rPr lang="en-GB" smtClean="0"/>
              <a:pPr/>
              <a:t>‹#›</a:t>
            </a:fld>
            <a:endParaRPr lang="en-GB"/>
          </a:p>
        </p:txBody>
      </p:sp>
    </p:spTree>
    <p:extLst>
      <p:ext uri="{BB962C8B-B14F-4D97-AF65-F5344CB8AC3E}">
        <p14:creationId xmlns:p14="http://schemas.microsoft.com/office/powerpoint/2010/main" val="1081756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Text and Image">
    <p:spTree>
      <p:nvGrpSpPr>
        <p:cNvPr id="1" name=""/>
        <p:cNvGrpSpPr/>
        <p:nvPr/>
      </p:nvGrpSpPr>
      <p:grpSpPr>
        <a:xfrm>
          <a:off x="0" y="0"/>
          <a:ext cx="0" cy="0"/>
          <a:chOff x="0" y="0"/>
          <a:chExt cx="0" cy="0"/>
        </a:xfrm>
      </p:grpSpPr>
      <p:sp>
        <p:nvSpPr>
          <p:cNvPr id="2" name="Title 1"/>
          <p:cNvSpPr>
            <a:spLocks noGrp="1"/>
          </p:cNvSpPr>
          <p:nvPr>
            <p:ph type="title"/>
          </p:nvPr>
        </p:nvSpPr>
        <p:spPr>
          <a:xfrm>
            <a:off x="817033" y="3317165"/>
            <a:ext cx="4887952" cy="1071942"/>
          </a:xfrm>
        </p:spPr>
        <p:txBody>
          <a:bodyPr/>
          <a:lstStyle/>
          <a:p>
            <a:r>
              <a:rPr lang="en-GB" noProof="0"/>
              <a:t>Click to edit Master title style</a:t>
            </a:r>
          </a:p>
        </p:txBody>
      </p:sp>
      <p:sp>
        <p:nvSpPr>
          <p:cNvPr id="4" name="Content Placeholder 2"/>
          <p:cNvSpPr>
            <a:spLocks noGrp="1"/>
          </p:cNvSpPr>
          <p:nvPr>
            <p:ph sz="quarter" idx="2"/>
          </p:nvPr>
        </p:nvSpPr>
        <p:spPr>
          <a:xfrm>
            <a:off x="6211108" y="3376799"/>
            <a:ext cx="5165976" cy="2332800"/>
          </a:xfrm>
        </p:spPr>
        <p:txBody>
          <a:body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1" name="Picture Placeholder3"/>
          <p:cNvSpPr>
            <a:spLocks noGrp="1"/>
          </p:cNvSpPr>
          <p:nvPr>
            <p:ph type="pic" sz="quarter" idx="10"/>
          </p:nvPr>
        </p:nvSpPr>
        <p:spPr>
          <a:xfrm>
            <a:off x="1" y="-1"/>
            <a:ext cx="12192000" cy="2878139"/>
          </a:xfrm>
          <a:noFill/>
          <a:ln>
            <a:noFill/>
          </a:ln>
        </p:spPr>
        <p:txBody>
          <a:bodyPr tIns="936000" anchor="ctr" anchorCtr="1"/>
          <a:lstStyle>
            <a:lvl1pPr>
              <a:buNone/>
              <a:defRPr>
                <a:solidFill>
                  <a:schemeClr val="tx1"/>
                </a:solidFill>
              </a:defRPr>
            </a:lvl1pPr>
          </a:lstStyle>
          <a:p>
            <a:r>
              <a:rPr lang="en-GB" noProof="0"/>
              <a:t>Click icon to add picture</a:t>
            </a:r>
          </a:p>
        </p:txBody>
      </p:sp>
      <p:sp>
        <p:nvSpPr>
          <p:cNvPr id="3" name="Slide Number Placeholder 2"/>
          <p:cNvSpPr>
            <a:spLocks noGrp="1"/>
          </p:cNvSpPr>
          <p:nvPr>
            <p:ph type="sldNum" sz="quarter" idx="11"/>
          </p:nvPr>
        </p:nvSpPr>
        <p:spPr/>
        <p:txBody>
          <a:bodyPr/>
          <a:lstStyle/>
          <a:p>
            <a:fld id="{31421AFA-3AE7-4CEA-BC9B-447859BED57B}" type="slidenum">
              <a:rPr lang="en-GB" smtClean="0"/>
              <a:pPr/>
              <a:t>‹#›</a:t>
            </a:fld>
            <a:endParaRPr lang="en-GB"/>
          </a:p>
        </p:txBody>
      </p:sp>
    </p:spTree>
    <p:extLst>
      <p:ext uri="{BB962C8B-B14F-4D97-AF65-F5344CB8AC3E}">
        <p14:creationId xmlns:p14="http://schemas.microsoft.com/office/powerpoint/2010/main" val="199114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1"/>
          <p:cNvSpPr>
            <a:spLocks noGrp="1"/>
          </p:cNvSpPr>
          <p:nvPr>
            <p:ph type="title"/>
          </p:nvPr>
        </p:nvSpPr>
        <p:spPr/>
        <p:txBody>
          <a:bodyPr/>
          <a:lstStyle/>
          <a:p>
            <a:r>
              <a:rPr lang="en-GB"/>
              <a:t>Click to edit Master title style</a:t>
            </a:r>
          </a:p>
        </p:txBody>
      </p:sp>
      <p:sp>
        <p:nvSpPr>
          <p:cNvPr id="2" name="Slide Number Placeholder 1"/>
          <p:cNvSpPr>
            <a:spLocks noGrp="1"/>
          </p:cNvSpPr>
          <p:nvPr>
            <p:ph type="sldNum" sz="quarter" idx="10"/>
          </p:nvPr>
        </p:nvSpPr>
        <p:spPr/>
        <p:txBody>
          <a:bodyPr/>
          <a:lstStyle/>
          <a:p>
            <a:fld id="{31421AFA-3AE7-4CEA-BC9B-447859BED57B}" type="slidenum">
              <a:rPr lang="en-GB" smtClean="0"/>
              <a:pPr/>
              <a:t>‹#›</a:t>
            </a:fld>
            <a:endParaRPr lang="en-GB"/>
          </a:p>
        </p:txBody>
      </p:sp>
    </p:spTree>
    <p:extLst>
      <p:ext uri="{BB962C8B-B14F-4D97-AF65-F5344CB8AC3E}">
        <p14:creationId xmlns:p14="http://schemas.microsoft.com/office/powerpoint/2010/main" val="415067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sz="half" idx="1"/>
          </p:nvPr>
        </p:nvSpPr>
        <p:spPr>
          <a:xfrm>
            <a:off x="817035" y="1644652"/>
            <a:ext cx="5165446" cy="4062413"/>
          </a:xfrm>
        </p:spPr>
        <p:txBody>
          <a:bodyPr/>
          <a:lstStyle>
            <a:lvl1pPr>
              <a:defRPr sz="1800"/>
            </a:lvl1pPr>
            <a:lvl2pPr>
              <a:defRPr sz="1600"/>
            </a:lvl2pPr>
            <a:lvl3pPr>
              <a:defRPr sz="1400"/>
            </a:lvl3pPr>
            <a:lvl4pPr>
              <a:defRPr sz="1400"/>
            </a:lvl4pPr>
            <a:lvl5pPr>
              <a:defRPr sz="1400"/>
            </a:lvl5pPr>
            <a:lvl6pPr>
              <a:defRPr sz="1900"/>
            </a:lvl6pPr>
            <a:lvl7pPr>
              <a:defRPr sz="1900"/>
            </a:lvl7pPr>
            <a:lvl8pPr>
              <a:defRPr sz="1900"/>
            </a:lvl8pPr>
            <a:lvl9pPr>
              <a:defRPr sz="1900"/>
            </a:lvl9p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 name="Content Placeholder 3"/>
          <p:cNvSpPr>
            <a:spLocks noGrp="1"/>
          </p:cNvSpPr>
          <p:nvPr>
            <p:ph sz="half" idx="2"/>
          </p:nvPr>
        </p:nvSpPr>
        <p:spPr>
          <a:xfrm>
            <a:off x="6211108" y="1644652"/>
            <a:ext cx="5165976" cy="4062413"/>
          </a:xfrm>
        </p:spPr>
        <p:txBody>
          <a:bodyPr/>
          <a:lstStyle>
            <a:lvl1pPr>
              <a:defRPr sz="1800"/>
            </a:lvl1pPr>
            <a:lvl2pPr>
              <a:defRPr sz="1600"/>
            </a:lvl2pPr>
            <a:lvl3pPr>
              <a:defRPr sz="1400"/>
            </a:lvl3pPr>
            <a:lvl4pPr>
              <a:defRPr sz="1400"/>
            </a:lvl4pPr>
            <a:lvl5pPr>
              <a:defRPr sz="1400"/>
            </a:lvl5pPr>
            <a:lvl6pPr>
              <a:defRPr sz="1900"/>
            </a:lvl6pPr>
            <a:lvl7pPr>
              <a:defRPr sz="1900"/>
            </a:lvl7pPr>
            <a:lvl8pPr>
              <a:defRPr sz="1900"/>
            </a:lvl8pPr>
            <a:lvl9pPr>
              <a:defRPr sz="1900"/>
            </a:lvl9p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2" name="Slide Number Placeholder 1"/>
          <p:cNvSpPr>
            <a:spLocks noGrp="1"/>
          </p:cNvSpPr>
          <p:nvPr>
            <p:ph type="sldNum" sz="quarter" idx="10"/>
          </p:nvPr>
        </p:nvSpPr>
        <p:spPr/>
        <p:txBody>
          <a:bodyPr/>
          <a:lstStyle/>
          <a:p>
            <a:fld id="{31421AFA-3AE7-4CEA-BC9B-447859BED57B}" type="slidenum">
              <a:rPr lang="en-GB" smtClean="0"/>
              <a:pPr/>
              <a:t>‹#›</a:t>
            </a:fld>
            <a:endParaRPr lang="en-GB"/>
          </a:p>
        </p:txBody>
      </p:sp>
    </p:spTree>
    <p:extLst>
      <p:ext uri="{BB962C8B-B14F-4D97-AF65-F5344CB8AC3E}">
        <p14:creationId xmlns:p14="http://schemas.microsoft.com/office/powerpoint/2010/main" val="1055713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Text and 2 Content">
    <p:spTree>
      <p:nvGrpSpPr>
        <p:cNvPr id="1" name=""/>
        <p:cNvGrpSpPr/>
        <p:nvPr/>
      </p:nvGrpSpPr>
      <p:grpSpPr>
        <a:xfrm>
          <a:off x="0" y="0"/>
          <a:ext cx="0" cy="0"/>
          <a:chOff x="0" y="0"/>
          <a:chExt cx="0" cy="0"/>
        </a:xfrm>
      </p:grpSpPr>
      <p:sp>
        <p:nvSpPr>
          <p:cNvPr id="6" name="Title 1"/>
          <p:cNvSpPr>
            <a:spLocks noGrp="1"/>
          </p:cNvSpPr>
          <p:nvPr>
            <p:ph type="title"/>
          </p:nvPr>
        </p:nvSpPr>
        <p:spPr/>
        <p:txBody>
          <a:bodyPr/>
          <a:lstStyle/>
          <a:p>
            <a:r>
              <a:rPr lang="en-GB"/>
              <a:t>Click to edit Master title style</a:t>
            </a:r>
          </a:p>
        </p:txBody>
      </p:sp>
      <p:sp>
        <p:nvSpPr>
          <p:cNvPr id="3" name="Text Placeholder 2"/>
          <p:cNvSpPr>
            <a:spLocks noGrp="1"/>
          </p:cNvSpPr>
          <p:nvPr>
            <p:ph type="body" sz="half" idx="1"/>
          </p:nvPr>
        </p:nvSpPr>
        <p:spPr>
          <a:xfrm>
            <a:off x="817035" y="1644652"/>
            <a:ext cx="5165446" cy="4062413"/>
          </a:xfrm>
        </p:spPr>
        <p:txBody>
          <a:body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 name="Content Placeholder 3"/>
          <p:cNvSpPr>
            <a:spLocks noGrp="1"/>
          </p:cNvSpPr>
          <p:nvPr>
            <p:ph sz="quarter" idx="2"/>
          </p:nvPr>
        </p:nvSpPr>
        <p:spPr>
          <a:xfrm>
            <a:off x="6211109" y="1644653"/>
            <a:ext cx="5165974" cy="1914523"/>
          </a:xfrm>
        </p:spPr>
        <p:txBody>
          <a:body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5" name="Content Placeholder 4"/>
          <p:cNvSpPr>
            <a:spLocks noGrp="1"/>
          </p:cNvSpPr>
          <p:nvPr>
            <p:ph sz="quarter" idx="3"/>
          </p:nvPr>
        </p:nvSpPr>
        <p:spPr>
          <a:xfrm>
            <a:off x="6211108" y="3790950"/>
            <a:ext cx="5165976" cy="1914526"/>
          </a:xfrm>
        </p:spPr>
        <p:txBody>
          <a:body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2" name="Slide Number Placeholder 1"/>
          <p:cNvSpPr>
            <a:spLocks noGrp="1"/>
          </p:cNvSpPr>
          <p:nvPr>
            <p:ph type="sldNum" sz="quarter" idx="10"/>
          </p:nvPr>
        </p:nvSpPr>
        <p:spPr/>
        <p:txBody>
          <a:bodyPr/>
          <a:lstStyle/>
          <a:p>
            <a:fld id="{31421AFA-3AE7-4CEA-BC9B-447859BED57B}" type="slidenum">
              <a:rPr lang="en-GB" smtClean="0"/>
              <a:pPr/>
              <a:t>‹#›</a:t>
            </a:fld>
            <a:endParaRPr lang="en-GB"/>
          </a:p>
        </p:txBody>
      </p:sp>
    </p:spTree>
    <p:extLst>
      <p:ext uri="{BB962C8B-B14F-4D97-AF65-F5344CB8AC3E}">
        <p14:creationId xmlns:p14="http://schemas.microsoft.com/office/powerpoint/2010/main" val="3740757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821546-8C4F-B8E5-AD85-81684F629C6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5E9FE57-3485-6459-DB6C-8DB59883EF8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BC5F57-D07E-BAC6-19E5-756DAE2B081A}"/>
              </a:ext>
            </a:extLst>
          </p:cNvPr>
          <p:cNvSpPr>
            <a:spLocks noGrp="1"/>
          </p:cNvSpPr>
          <p:nvPr>
            <p:ph type="dt" sz="half" idx="10"/>
          </p:nvPr>
        </p:nvSpPr>
        <p:spPr/>
        <p:txBody>
          <a:bodyPr/>
          <a:lstStyle/>
          <a:p>
            <a:fld id="{648945CA-E997-4FF3-8877-3904C5B84946}" type="datetime1">
              <a:rPr lang="en-US" smtClean="0"/>
              <a:t>1/8/2024</a:t>
            </a:fld>
            <a:endParaRPr lang="en-US"/>
          </a:p>
        </p:txBody>
      </p:sp>
      <p:sp>
        <p:nvSpPr>
          <p:cNvPr id="5" name="Footer Placeholder 4">
            <a:extLst>
              <a:ext uri="{FF2B5EF4-FFF2-40B4-BE49-F238E27FC236}">
                <a16:creationId xmlns:a16="http://schemas.microsoft.com/office/drawing/2014/main" id="{5F765544-8E32-6D00-35A2-E116B4001049}"/>
              </a:ext>
            </a:extLst>
          </p:cNvPr>
          <p:cNvSpPr>
            <a:spLocks noGrp="1"/>
          </p:cNvSpPr>
          <p:nvPr>
            <p:ph type="ftr" sz="quarter" idx="11"/>
          </p:nvPr>
        </p:nvSpPr>
        <p:spPr/>
        <p:txBody>
          <a:bodyPr/>
          <a:lstStyle/>
          <a:p>
            <a:r>
              <a:rPr lang="en-US"/>
              <a:t>DRAFT - Confidential - 12.27.23</a:t>
            </a:r>
          </a:p>
        </p:txBody>
      </p:sp>
      <p:sp>
        <p:nvSpPr>
          <p:cNvPr id="6" name="Slide Number Placeholder 5">
            <a:extLst>
              <a:ext uri="{FF2B5EF4-FFF2-40B4-BE49-F238E27FC236}">
                <a16:creationId xmlns:a16="http://schemas.microsoft.com/office/drawing/2014/main" id="{D391A0AA-50D4-D7F1-D73F-0E495688F754}"/>
              </a:ext>
            </a:extLst>
          </p:cNvPr>
          <p:cNvSpPr>
            <a:spLocks noGrp="1"/>
          </p:cNvSpPr>
          <p:nvPr>
            <p:ph type="sldNum" sz="quarter" idx="12"/>
          </p:nvPr>
        </p:nvSpPr>
        <p:spPr/>
        <p:txBody>
          <a:bodyPr/>
          <a:lstStyle/>
          <a:p>
            <a:fld id="{EE05550F-E9A2-4CE3-B682-1953AE21D205}" type="slidenum">
              <a:rPr lang="en-US" smtClean="0"/>
              <a:t>‹#›</a:t>
            </a:fld>
            <a:endParaRPr lang="en-US"/>
          </a:p>
        </p:txBody>
      </p:sp>
    </p:spTree>
    <p:extLst>
      <p:ext uri="{BB962C8B-B14F-4D97-AF65-F5344CB8AC3E}">
        <p14:creationId xmlns:p14="http://schemas.microsoft.com/office/powerpoint/2010/main" val="28072966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and small image">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sz="half" idx="1"/>
          </p:nvPr>
        </p:nvSpPr>
        <p:spPr>
          <a:xfrm>
            <a:off x="817035" y="1644652"/>
            <a:ext cx="5165446" cy="4062413"/>
          </a:xfrm>
        </p:spPr>
        <p:txBody>
          <a:bodyPr/>
          <a:lstStyle>
            <a:lvl1pPr>
              <a:defRPr sz="1800"/>
            </a:lvl1pPr>
            <a:lvl2pPr>
              <a:defRPr sz="1600"/>
            </a:lvl2pPr>
            <a:lvl3pPr>
              <a:defRPr sz="1400"/>
            </a:lvl3pPr>
            <a:lvl4pPr>
              <a:defRPr sz="1400"/>
            </a:lvl4pPr>
            <a:lvl5pPr>
              <a:defRPr sz="1400"/>
            </a:lvl5pPr>
            <a:lvl6pPr>
              <a:defRPr sz="1900"/>
            </a:lvl6pPr>
            <a:lvl7pPr>
              <a:defRPr sz="1900"/>
            </a:lvl7pPr>
            <a:lvl8pPr>
              <a:defRPr sz="1900"/>
            </a:lvl8pPr>
            <a:lvl9pPr>
              <a:defRPr sz="1900"/>
            </a:lvl9p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9" name="Picture Placeholder 3"/>
          <p:cNvSpPr>
            <a:spLocks noGrp="1"/>
          </p:cNvSpPr>
          <p:nvPr>
            <p:ph type="pic" sz="quarter" idx="11"/>
          </p:nvPr>
        </p:nvSpPr>
        <p:spPr>
          <a:xfrm>
            <a:off x="6211108" y="1645202"/>
            <a:ext cx="5165976" cy="1913975"/>
          </a:xfrm>
          <a:noFill/>
          <a:ln>
            <a:noFill/>
          </a:ln>
        </p:spPr>
        <p:txBody>
          <a:bodyPr lIns="38399" tIns="0" anchor="t" anchorCtr="0"/>
          <a:lstStyle>
            <a:lvl1pPr marL="0" indent="0">
              <a:buNone/>
              <a:defRPr sz="1800">
                <a:solidFill>
                  <a:schemeClr val="tx1"/>
                </a:solidFill>
              </a:defRPr>
            </a:lvl1pPr>
          </a:lstStyle>
          <a:p>
            <a:r>
              <a:rPr lang="en-GB" noProof="0"/>
              <a:t>Click icon to add picture</a:t>
            </a:r>
          </a:p>
        </p:txBody>
      </p:sp>
      <p:sp>
        <p:nvSpPr>
          <p:cNvPr id="2" name="Slide Number Placeholder 1"/>
          <p:cNvSpPr>
            <a:spLocks noGrp="1"/>
          </p:cNvSpPr>
          <p:nvPr>
            <p:ph type="sldNum" sz="quarter" idx="12"/>
          </p:nvPr>
        </p:nvSpPr>
        <p:spPr/>
        <p:txBody>
          <a:bodyPr/>
          <a:lstStyle/>
          <a:p>
            <a:fld id="{31421AFA-3AE7-4CEA-BC9B-447859BED57B}" type="slidenum">
              <a:rPr lang="en-GB" smtClean="0"/>
              <a:pPr/>
              <a:t>‹#›</a:t>
            </a:fld>
            <a:endParaRPr lang="en-GB"/>
          </a:p>
        </p:txBody>
      </p:sp>
    </p:spTree>
    <p:extLst>
      <p:ext uri="{BB962C8B-B14F-4D97-AF65-F5344CB8AC3E}">
        <p14:creationId xmlns:p14="http://schemas.microsoft.com/office/powerpoint/2010/main" val="1820322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and two images">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sz="half" idx="1"/>
          </p:nvPr>
        </p:nvSpPr>
        <p:spPr>
          <a:xfrm>
            <a:off x="817035" y="1644652"/>
            <a:ext cx="5165446" cy="4062413"/>
          </a:xfrm>
        </p:spPr>
        <p:txBody>
          <a:bodyPr/>
          <a:lstStyle>
            <a:lvl1pPr>
              <a:defRPr sz="1800"/>
            </a:lvl1pPr>
            <a:lvl2pPr>
              <a:defRPr sz="1600"/>
            </a:lvl2pPr>
            <a:lvl3pPr>
              <a:defRPr sz="1400"/>
            </a:lvl3pPr>
            <a:lvl4pPr>
              <a:defRPr sz="1400"/>
            </a:lvl4pPr>
            <a:lvl5pPr>
              <a:defRPr sz="1400"/>
            </a:lvl5pPr>
            <a:lvl6pPr>
              <a:defRPr sz="1900"/>
            </a:lvl6pPr>
            <a:lvl7pPr>
              <a:defRPr sz="1900"/>
            </a:lvl7pPr>
            <a:lvl8pPr>
              <a:defRPr sz="1900"/>
            </a:lvl8pPr>
            <a:lvl9pPr>
              <a:defRPr sz="1900"/>
            </a:lvl9p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9" name="Picture Placeholder 3"/>
          <p:cNvSpPr>
            <a:spLocks noGrp="1"/>
          </p:cNvSpPr>
          <p:nvPr>
            <p:ph type="pic" sz="quarter" idx="11"/>
          </p:nvPr>
        </p:nvSpPr>
        <p:spPr>
          <a:xfrm>
            <a:off x="6211108" y="1645202"/>
            <a:ext cx="5165976" cy="1913975"/>
          </a:xfrm>
          <a:noFill/>
          <a:ln>
            <a:noFill/>
          </a:ln>
        </p:spPr>
        <p:txBody>
          <a:bodyPr tIns="0" anchor="t" anchorCtr="0"/>
          <a:lstStyle>
            <a:lvl1pPr marL="0" indent="0">
              <a:buNone/>
              <a:defRPr sz="1800">
                <a:solidFill>
                  <a:schemeClr val="tx1"/>
                </a:solidFill>
              </a:defRPr>
            </a:lvl1pPr>
          </a:lstStyle>
          <a:p>
            <a:r>
              <a:rPr lang="en-GB" noProof="0"/>
              <a:t>Click icon to add picture</a:t>
            </a:r>
          </a:p>
        </p:txBody>
      </p:sp>
      <p:sp>
        <p:nvSpPr>
          <p:cNvPr id="10" name="Picture Placeholder 4"/>
          <p:cNvSpPr>
            <a:spLocks noGrp="1"/>
          </p:cNvSpPr>
          <p:nvPr>
            <p:ph type="pic" sz="quarter" idx="12"/>
          </p:nvPr>
        </p:nvSpPr>
        <p:spPr>
          <a:xfrm>
            <a:off x="6211108" y="3790951"/>
            <a:ext cx="5165976" cy="1916113"/>
          </a:xfrm>
          <a:noFill/>
          <a:ln>
            <a:noFill/>
          </a:ln>
        </p:spPr>
        <p:txBody>
          <a:bodyPr tIns="0" anchor="t" anchorCtr="0"/>
          <a:lstStyle>
            <a:lvl1pPr marL="0" indent="0">
              <a:buNone/>
              <a:defRPr sz="1800">
                <a:solidFill>
                  <a:schemeClr val="tx1"/>
                </a:solidFill>
              </a:defRPr>
            </a:lvl1pPr>
          </a:lstStyle>
          <a:p>
            <a:r>
              <a:rPr lang="en-GB" noProof="0"/>
              <a:t>Click icon to add picture</a:t>
            </a:r>
          </a:p>
        </p:txBody>
      </p:sp>
      <p:sp>
        <p:nvSpPr>
          <p:cNvPr id="2" name="Slide Number Placeholder 1"/>
          <p:cNvSpPr>
            <a:spLocks noGrp="1"/>
          </p:cNvSpPr>
          <p:nvPr>
            <p:ph type="sldNum" sz="quarter" idx="13"/>
          </p:nvPr>
        </p:nvSpPr>
        <p:spPr/>
        <p:txBody>
          <a:bodyPr/>
          <a:lstStyle/>
          <a:p>
            <a:fld id="{31421AFA-3AE7-4CEA-BC9B-447859BED57B}" type="slidenum">
              <a:rPr lang="en-GB" smtClean="0"/>
              <a:pPr/>
              <a:t>‹#›</a:t>
            </a:fld>
            <a:endParaRPr lang="en-GB"/>
          </a:p>
        </p:txBody>
      </p:sp>
    </p:spTree>
    <p:extLst>
      <p:ext uri="{BB962C8B-B14F-4D97-AF65-F5344CB8AC3E}">
        <p14:creationId xmlns:p14="http://schemas.microsoft.com/office/powerpoint/2010/main" val="3141038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and three images">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sz="half" idx="1"/>
          </p:nvPr>
        </p:nvSpPr>
        <p:spPr>
          <a:xfrm>
            <a:off x="817035" y="1644652"/>
            <a:ext cx="5165446" cy="4062413"/>
          </a:xfrm>
        </p:spPr>
        <p:txBody>
          <a:bodyPr/>
          <a:lstStyle>
            <a:lvl1pPr>
              <a:defRPr sz="1800"/>
            </a:lvl1pPr>
            <a:lvl2pPr>
              <a:defRPr sz="1600"/>
            </a:lvl2pPr>
            <a:lvl3pPr>
              <a:defRPr sz="1400"/>
            </a:lvl3pPr>
            <a:lvl4pPr>
              <a:defRPr sz="1400"/>
            </a:lvl4pPr>
            <a:lvl5pPr>
              <a:defRPr sz="1400"/>
            </a:lvl5pPr>
            <a:lvl6pPr>
              <a:defRPr sz="1900"/>
            </a:lvl6pPr>
            <a:lvl7pPr>
              <a:defRPr sz="1900"/>
            </a:lvl7pPr>
            <a:lvl8pPr>
              <a:defRPr sz="1900"/>
            </a:lvl8pPr>
            <a:lvl9pPr>
              <a:defRPr sz="1900"/>
            </a:lvl9p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9" name="Picture Placeholder 3"/>
          <p:cNvSpPr>
            <a:spLocks noGrp="1"/>
          </p:cNvSpPr>
          <p:nvPr>
            <p:ph type="pic" sz="quarter" idx="11"/>
          </p:nvPr>
        </p:nvSpPr>
        <p:spPr>
          <a:xfrm>
            <a:off x="6211108" y="1645202"/>
            <a:ext cx="5165976" cy="1913975"/>
          </a:xfrm>
          <a:noFill/>
          <a:ln>
            <a:noFill/>
          </a:ln>
        </p:spPr>
        <p:txBody>
          <a:bodyPr tIns="0" anchor="t" anchorCtr="0"/>
          <a:lstStyle>
            <a:lvl1pPr marL="0" indent="0">
              <a:buNone/>
              <a:defRPr sz="1800">
                <a:solidFill>
                  <a:schemeClr val="tx1"/>
                </a:solidFill>
              </a:defRPr>
            </a:lvl1pPr>
          </a:lstStyle>
          <a:p>
            <a:r>
              <a:rPr lang="en-GB" noProof="0"/>
              <a:t>Click icon to add picture</a:t>
            </a:r>
          </a:p>
        </p:txBody>
      </p:sp>
      <p:sp>
        <p:nvSpPr>
          <p:cNvPr id="10" name="Picture Placeholder 4"/>
          <p:cNvSpPr>
            <a:spLocks noGrp="1"/>
          </p:cNvSpPr>
          <p:nvPr>
            <p:ph type="pic" sz="quarter" idx="12"/>
          </p:nvPr>
        </p:nvSpPr>
        <p:spPr>
          <a:xfrm>
            <a:off x="6211108" y="3790951"/>
            <a:ext cx="2465709" cy="1916113"/>
          </a:xfrm>
          <a:noFill/>
          <a:ln>
            <a:noFill/>
          </a:ln>
        </p:spPr>
        <p:txBody>
          <a:bodyPr tIns="0" anchor="t" anchorCtr="0"/>
          <a:lstStyle>
            <a:lvl1pPr marL="0" indent="0">
              <a:buNone/>
              <a:defRPr sz="1800">
                <a:solidFill>
                  <a:schemeClr val="tx1"/>
                </a:solidFill>
              </a:defRPr>
            </a:lvl1pPr>
          </a:lstStyle>
          <a:p>
            <a:r>
              <a:rPr lang="en-GB" noProof="0"/>
              <a:t>Click icon to add picture</a:t>
            </a:r>
          </a:p>
        </p:txBody>
      </p:sp>
      <p:sp>
        <p:nvSpPr>
          <p:cNvPr id="11" name="Picture Placeholder 5"/>
          <p:cNvSpPr>
            <a:spLocks noGrp="1"/>
          </p:cNvSpPr>
          <p:nvPr>
            <p:ph type="pic" sz="quarter" idx="13"/>
          </p:nvPr>
        </p:nvSpPr>
        <p:spPr>
          <a:xfrm>
            <a:off x="8906933" y="3790951"/>
            <a:ext cx="2465811" cy="1916113"/>
          </a:xfrm>
          <a:noFill/>
          <a:ln>
            <a:noFill/>
          </a:ln>
        </p:spPr>
        <p:txBody>
          <a:bodyPr tIns="0" anchor="t" anchorCtr="0"/>
          <a:lstStyle>
            <a:lvl1pPr marL="0" indent="0">
              <a:buNone/>
              <a:defRPr sz="1800">
                <a:solidFill>
                  <a:schemeClr val="tx1"/>
                </a:solidFill>
              </a:defRPr>
            </a:lvl1pPr>
          </a:lstStyle>
          <a:p>
            <a:r>
              <a:rPr lang="en-GB" noProof="0"/>
              <a:t>Click icon to add picture</a:t>
            </a:r>
          </a:p>
        </p:txBody>
      </p:sp>
      <p:sp>
        <p:nvSpPr>
          <p:cNvPr id="2" name="Slide Number Placeholder 1"/>
          <p:cNvSpPr>
            <a:spLocks noGrp="1"/>
          </p:cNvSpPr>
          <p:nvPr>
            <p:ph type="sldNum" sz="quarter" idx="14"/>
          </p:nvPr>
        </p:nvSpPr>
        <p:spPr/>
        <p:txBody>
          <a:bodyPr/>
          <a:lstStyle/>
          <a:p>
            <a:fld id="{31421AFA-3AE7-4CEA-BC9B-447859BED57B}" type="slidenum">
              <a:rPr lang="en-GB" smtClean="0"/>
              <a:pPr/>
              <a:t>‹#›</a:t>
            </a:fld>
            <a:endParaRPr lang="en-GB"/>
          </a:p>
        </p:txBody>
      </p:sp>
    </p:spTree>
    <p:extLst>
      <p:ext uri="{BB962C8B-B14F-4D97-AF65-F5344CB8AC3E}">
        <p14:creationId xmlns:p14="http://schemas.microsoft.com/office/powerpoint/2010/main" val="3150931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and four images">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sz="half" idx="1"/>
          </p:nvPr>
        </p:nvSpPr>
        <p:spPr>
          <a:xfrm>
            <a:off x="817035" y="1644652"/>
            <a:ext cx="5165446" cy="4062413"/>
          </a:xfrm>
        </p:spPr>
        <p:txBody>
          <a:bodyPr/>
          <a:lstStyle>
            <a:lvl1pPr>
              <a:defRPr sz="1800"/>
            </a:lvl1pPr>
            <a:lvl2pPr>
              <a:defRPr sz="1600"/>
            </a:lvl2pPr>
            <a:lvl3pPr>
              <a:defRPr sz="1400"/>
            </a:lvl3pPr>
            <a:lvl4pPr>
              <a:defRPr sz="1400"/>
            </a:lvl4pPr>
            <a:lvl5pPr>
              <a:defRPr sz="1400"/>
            </a:lvl5pPr>
            <a:lvl6pPr>
              <a:defRPr sz="1900"/>
            </a:lvl6pPr>
            <a:lvl7pPr>
              <a:defRPr sz="1900"/>
            </a:lvl7pPr>
            <a:lvl8pPr>
              <a:defRPr sz="1900"/>
            </a:lvl8pPr>
            <a:lvl9pPr>
              <a:defRPr sz="1900"/>
            </a:lvl9p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3" name="Picture Placeholder 9"/>
          <p:cNvSpPr>
            <a:spLocks noGrp="1"/>
          </p:cNvSpPr>
          <p:nvPr>
            <p:ph type="pic" sz="quarter" idx="15"/>
          </p:nvPr>
        </p:nvSpPr>
        <p:spPr>
          <a:xfrm>
            <a:off x="8907034" y="1644651"/>
            <a:ext cx="2465709" cy="1914526"/>
          </a:xfrm>
          <a:noFill/>
          <a:ln>
            <a:noFill/>
          </a:ln>
        </p:spPr>
        <p:txBody>
          <a:bodyPr tIns="0" anchor="t" anchorCtr="0"/>
          <a:lstStyle>
            <a:lvl1pPr marL="0" indent="0">
              <a:buNone/>
              <a:defRPr sz="1800">
                <a:solidFill>
                  <a:schemeClr val="tx1"/>
                </a:solidFill>
              </a:defRPr>
            </a:lvl1pPr>
          </a:lstStyle>
          <a:p>
            <a:r>
              <a:rPr lang="en-GB" noProof="0"/>
              <a:t>Click icon to add picture</a:t>
            </a:r>
          </a:p>
        </p:txBody>
      </p:sp>
      <p:sp>
        <p:nvSpPr>
          <p:cNvPr id="12" name="Picture Placeholder 9"/>
          <p:cNvSpPr>
            <a:spLocks noGrp="1"/>
          </p:cNvSpPr>
          <p:nvPr>
            <p:ph type="pic" sz="quarter" idx="14"/>
          </p:nvPr>
        </p:nvSpPr>
        <p:spPr>
          <a:xfrm>
            <a:off x="6211108" y="1644651"/>
            <a:ext cx="2465709" cy="1914526"/>
          </a:xfrm>
          <a:noFill/>
          <a:ln>
            <a:noFill/>
          </a:ln>
        </p:spPr>
        <p:txBody>
          <a:bodyPr tIns="0" anchor="t" anchorCtr="0"/>
          <a:lstStyle>
            <a:lvl1pPr marL="0" indent="0">
              <a:buNone/>
              <a:defRPr sz="1800">
                <a:solidFill>
                  <a:schemeClr val="tx1"/>
                </a:solidFill>
              </a:defRPr>
            </a:lvl1pPr>
          </a:lstStyle>
          <a:p>
            <a:r>
              <a:rPr lang="en-GB" noProof="0"/>
              <a:t>Click icon to add picture</a:t>
            </a:r>
          </a:p>
        </p:txBody>
      </p:sp>
      <p:sp>
        <p:nvSpPr>
          <p:cNvPr id="10" name="Picture Placeholder 9"/>
          <p:cNvSpPr>
            <a:spLocks noGrp="1"/>
          </p:cNvSpPr>
          <p:nvPr>
            <p:ph type="pic" sz="quarter" idx="12"/>
          </p:nvPr>
        </p:nvSpPr>
        <p:spPr>
          <a:xfrm>
            <a:off x="6211108" y="3790951"/>
            <a:ext cx="2465709" cy="1916113"/>
          </a:xfrm>
          <a:noFill/>
          <a:ln>
            <a:noFill/>
          </a:ln>
        </p:spPr>
        <p:txBody>
          <a:bodyPr tIns="0" anchor="t" anchorCtr="0"/>
          <a:lstStyle>
            <a:lvl1pPr marL="0" indent="0">
              <a:buNone/>
              <a:defRPr sz="1800">
                <a:solidFill>
                  <a:schemeClr val="tx1"/>
                </a:solidFill>
              </a:defRPr>
            </a:lvl1pPr>
          </a:lstStyle>
          <a:p>
            <a:r>
              <a:rPr lang="en-GB" noProof="0"/>
              <a:t>Click icon to add picture</a:t>
            </a:r>
          </a:p>
        </p:txBody>
      </p:sp>
      <p:sp>
        <p:nvSpPr>
          <p:cNvPr id="11" name="Picture Placeholder 9"/>
          <p:cNvSpPr>
            <a:spLocks noGrp="1"/>
          </p:cNvSpPr>
          <p:nvPr>
            <p:ph type="pic" sz="quarter" idx="13"/>
          </p:nvPr>
        </p:nvSpPr>
        <p:spPr>
          <a:xfrm>
            <a:off x="8907034" y="3790951"/>
            <a:ext cx="2465709" cy="1916113"/>
          </a:xfrm>
          <a:noFill/>
          <a:ln>
            <a:noFill/>
          </a:ln>
        </p:spPr>
        <p:txBody>
          <a:bodyPr tIns="0" anchor="t" anchorCtr="0"/>
          <a:lstStyle>
            <a:lvl1pPr marL="0" indent="0">
              <a:buNone/>
              <a:defRPr sz="1800">
                <a:solidFill>
                  <a:schemeClr val="tx1"/>
                </a:solidFill>
              </a:defRPr>
            </a:lvl1pPr>
          </a:lstStyle>
          <a:p>
            <a:r>
              <a:rPr lang="en-GB" noProof="0"/>
              <a:t>Click icon to add picture</a:t>
            </a:r>
          </a:p>
        </p:txBody>
      </p:sp>
      <p:sp>
        <p:nvSpPr>
          <p:cNvPr id="2" name="Slide Number Placeholder 1"/>
          <p:cNvSpPr>
            <a:spLocks noGrp="1"/>
          </p:cNvSpPr>
          <p:nvPr>
            <p:ph type="sldNum" sz="quarter" idx="16"/>
          </p:nvPr>
        </p:nvSpPr>
        <p:spPr/>
        <p:txBody>
          <a:bodyPr/>
          <a:lstStyle/>
          <a:p>
            <a:fld id="{31421AFA-3AE7-4CEA-BC9B-447859BED57B}" type="slidenum">
              <a:rPr lang="en-GB" smtClean="0"/>
              <a:pPr/>
              <a:t>‹#›</a:t>
            </a:fld>
            <a:endParaRPr lang="en-GB"/>
          </a:p>
        </p:txBody>
      </p:sp>
    </p:spTree>
    <p:extLst>
      <p:ext uri="{BB962C8B-B14F-4D97-AF65-F5344CB8AC3E}">
        <p14:creationId xmlns:p14="http://schemas.microsoft.com/office/powerpoint/2010/main" val="3417874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3 images and caption">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sz="half" idx="1"/>
          </p:nvPr>
        </p:nvSpPr>
        <p:spPr>
          <a:xfrm>
            <a:off x="817035" y="1644652"/>
            <a:ext cx="5165446" cy="4062413"/>
          </a:xfrm>
        </p:spPr>
        <p:txBody>
          <a:bodyPr/>
          <a:lstStyle>
            <a:lvl1pPr>
              <a:defRPr sz="1800"/>
            </a:lvl1pPr>
            <a:lvl2pPr>
              <a:defRPr sz="1600"/>
            </a:lvl2pPr>
            <a:lvl3pPr>
              <a:defRPr sz="1400"/>
            </a:lvl3pPr>
            <a:lvl4pPr>
              <a:defRPr sz="1400"/>
            </a:lvl4pPr>
            <a:lvl5pPr>
              <a:defRPr sz="1400"/>
            </a:lvl5pPr>
            <a:lvl6pPr>
              <a:defRPr sz="1900"/>
            </a:lvl6pPr>
            <a:lvl7pPr>
              <a:defRPr sz="1900"/>
            </a:lvl7pPr>
            <a:lvl8pPr>
              <a:defRPr sz="1900"/>
            </a:lvl8pPr>
            <a:lvl9pPr>
              <a:defRPr sz="1900"/>
            </a:lvl9p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5" name="Text Placeholder 3"/>
          <p:cNvSpPr>
            <a:spLocks noGrp="1"/>
          </p:cNvSpPr>
          <p:nvPr>
            <p:ph type="body" sz="quarter" idx="16"/>
          </p:nvPr>
        </p:nvSpPr>
        <p:spPr>
          <a:xfrm>
            <a:off x="6211108" y="3790950"/>
            <a:ext cx="2465709" cy="1006203"/>
          </a:xfrm>
        </p:spPr>
        <p:txBody>
          <a:bodyPr lIns="0"/>
          <a:lstStyle>
            <a:lvl1pPr marL="0" indent="0">
              <a:lnSpc>
                <a:spcPct val="100000"/>
              </a:lnSpc>
              <a:spcAft>
                <a:spcPts val="300"/>
              </a:spcAft>
              <a:buFontTx/>
              <a:buNone/>
              <a:defRPr sz="1400" b="1" cap="all" baseline="0">
                <a:solidFill>
                  <a:schemeClr val="tx2"/>
                </a:solidFill>
              </a:defRPr>
            </a:lvl1pPr>
            <a:lvl2pPr marL="1588" indent="0">
              <a:lnSpc>
                <a:spcPct val="100000"/>
              </a:lnSpc>
              <a:spcAft>
                <a:spcPts val="0"/>
              </a:spcAft>
              <a:buNone/>
              <a:defRPr sz="1400" b="0"/>
            </a:lvl2pPr>
          </a:lstStyle>
          <a:p>
            <a:pPr lvl="0"/>
            <a:r>
              <a:rPr lang="en-GB" noProof="0"/>
              <a:t>Edit Master text styles</a:t>
            </a:r>
          </a:p>
          <a:p>
            <a:pPr lvl="1"/>
            <a:r>
              <a:rPr lang="en-GB" noProof="0"/>
              <a:t>Second level</a:t>
            </a:r>
          </a:p>
        </p:txBody>
      </p:sp>
      <p:sp>
        <p:nvSpPr>
          <p:cNvPr id="9" name="Text Placeholder 4"/>
          <p:cNvSpPr>
            <a:spLocks noGrp="1"/>
          </p:cNvSpPr>
          <p:nvPr>
            <p:ph type="body" sz="quarter" idx="17"/>
          </p:nvPr>
        </p:nvSpPr>
        <p:spPr>
          <a:xfrm>
            <a:off x="6211108" y="4797154"/>
            <a:ext cx="2465709" cy="908323"/>
          </a:xfrm>
        </p:spPr>
        <p:txBody>
          <a:bodyPr lIns="0" anchor="b" anchorCtr="0"/>
          <a:lstStyle>
            <a:lvl1pPr marL="0" indent="0" algn="r">
              <a:lnSpc>
                <a:spcPct val="100000"/>
              </a:lnSpc>
              <a:spcAft>
                <a:spcPts val="300"/>
              </a:spcAft>
              <a:buFontTx/>
              <a:buNone/>
              <a:defRPr sz="1400" b="1" cap="all" baseline="0">
                <a:solidFill>
                  <a:schemeClr val="tx2"/>
                </a:solidFill>
              </a:defRPr>
            </a:lvl1pPr>
            <a:lvl2pPr marL="1588" indent="0" algn="r">
              <a:lnSpc>
                <a:spcPct val="100000"/>
              </a:lnSpc>
              <a:spcAft>
                <a:spcPts val="0"/>
              </a:spcAft>
              <a:buNone/>
              <a:defRPr sz="1400" b="0"/>
            </a:lvl2pPr>
          </a:lstStyle>
          <a:p>
            <a:pPr lvl="0"/>
            <a:r>
              <a:rPr lang="en-GB" noProof="0"/>
              <a:t>Edit Master text styles</a:t>
            </a:r>
          </a:p>
          <a:p>
            <a:pPr lvl="1"/>
            <a:r>
              <a:rPr lang="en-GB" noProof="0"/>
              <a:t>Second level</a:t>
            </a:r>
          </a:p>
        </p:txBody>
      </p:sp>
      <p:sp>
        <p:nvSpPr>
          <p:cNvPr id="13" name="Picture Placeholder 9"/>
          <p:cNvSpPr>
            <a:spLocks noGrp="1"/>
          </p:cNvSpPr>
          <p:nvPr>
            <p:ph type="pic" sz="quarter" idx="15"/>
          </p:nvPr>
        </p:nvSpPr>
        <p:spPr>
          <a:xfrm>
            <a:off x="8907034" y="1644651"/>
            <a:ext cx="2465709" cy="1914526"/>
          </a:xfrm>
          <a:noFill/>
          <a:ln>
            <a:noFill/>
          </a:ln>
        </p:spPr>
        <p:txBody>
          <a:bodyPr tIns="0" anchor="t" anchorCtr="0"/>
          <a:lstStyle>
            <a:lvl1pPr marL="0" indent="0">
              <a:buNone/>
              <a:defRPr sz="1800">
                <a:solidFill>
                  <a:schemeClr val="tx1"/>
                </a:solidFill>
              </a:defRPr>
            </a:lvl1pPr>
          </a:lstStyle>
          <a:p>
            <a:r>
              <a:rPr lang="en-GB" noProof="0"/>
              <a:t>Click icon to add picture</a:t>
            </a:r>
          </a:p>
        </p:txBody>
      </p:sp>
      <p:sp>
        <p:nvSpPr>
          <p:cNvPr id="12" name="Picture Placeholder 9"/>
          <p:cNvSpPr>
            <a:spLocks noGrp="1"/>
          </p:cNvSpPr>
          <p:nvPr>
            <p:ph type="pic" sz="quarter" idx="14"/>
          </p:nvPr>
        </p:nvSpPr>
        <p:spPr>
          <a:xfrm>
            <a:off x="6211108" y="1644651"/>
            <a:ext cx="2465709" cy="1914526"/>
          </a:xfrm>
          <a:noFill/>
          <a:ln>
            <a:noFill/>
          </a:ln>
        </p:spPr>
        <p:txBody>
          <a:bodyPr tIns="0" anchor="t" anchorCtr="0"/>
          <a:lstStyle>
            <a:lvl1pPr marL="0" indent="0">
              <a:buNone/>
              <a:defRPr sz="1800">
                <a:solidFill>
                  <a:schemeClr val="tx1"/>
                </a:solidFill>
              </a:defRPr>
            </a:lvl1pPr>
          </a:lstStyle>
          <a:p>
            <a:r>
              <a:rPr lang="en-GB" noProof="0"/>
              <a:t>Click icon to add picture</a:t>
            </a:r>
          </a:p>
        </p:txBody>
      </p:sp>
      <p:sp>
        <p:nvSpPr>
          <p:cNvPr id="11" name="Picture Placeholder 9"/>
          <p:cNvSpPr>
            <a:spLocks noGrp="1"/>
          </p:cNvSpPr>
          <p:nvPr>
            <p:ph type="pic" sz="quarter" idx="13"/>
          </p:nvPr>
        </p:nvSpPr>
        <p:spPr>
          <a:xfrm>
            <a:off x="8907034" y="3790951"/>
            <a:ext cx="2465709" cy="1916113"/>
          </a:xfrm>
          <a:noFill/>
          <a:ln>
            <a:noFill/>
          </a:ln>
        </p:spPr>
        <p:txBody>
          <a:bodyPr tIns="0" anchor="t" anchorCtr="0"/>
          <a:lstStyle>
            <a:lvl1pPr marL="0" indent="0">
              <a:buNone/>
              <a:defRPr sz="1800">
                <a:solidFill>
                  <a:schemeClr val="tx1"/>
                </a:solidFill>
              </a:defRPr>
            </a:lvl1pPr>
          </a:lstStyle>
          <a:p>
            <a:r>
              <a:rPr lang="en-GB" noProof="0"/>
              <a:t>Click icon to add picture</a:t>
            </a:r>
          </a:p>
        </p:txBody>
      </p:sp>
      <p:sp>
        <p:nvSpPr>
          <p:cNvPr id="2" name="Slide Number Placeholder 1"/>
          <p:cNvSpPr>
            <a:spLocks noGrp="1"/>
          </p:cNvSpPr>
          <p:nvPr>
            <p:ph type="sldNum" sz="quarter" idx="18"/>
          </p:nvPr>
        </p:nvSpPr>
        <p:spPr/>
        <p:txBody>
          <a:bodyPr/>
          <a:lstStyle/>
          <a:p>
            <a:fld id="{31421AFA-3AE7-4CEA-BC9B-447859BED57B}" type="slidenum">
              <a:rPr lang="en-GB" smtClean="0"/>
              <a:pPr/>
              <a:t>‹#›</a:t>
            </a:fld>
            <a:endParaRPr lang="en-GB"/>
          </a:p>
        </p:txBody>
      </p:sp>
    </p:spTree>
    <p:extLst>
      <p:ext uri="{BB962C8B-B14F-4D97-AF65-F5344CB8AC3E}">
        <p14:creationId xmlns:p14="http://schemas.microsoft.com/office/powerpoint/2010/main" val="2134268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2 images and caption">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sz="half" idx="1"/>
          </p:nvPr>
        </p:nvSpPr>
        <p:spPr>
          <a:xfrm>
            <a:off x="817035" y="1644652"/>
            <a:ext cx="5165446" cy="4062413"/>
          </a:xfrm>
        </p:spPr>
        <p:txBody>
          <a:bodyPr/>
          <a:lstStyle>
            <a:lvl1pPr>
              <a:defRPr sz="1800"/>
            </a:lvl1pPr>
            <a:lvl2pPr>
              <a:defRPr sz="1600"/>
            </a:lvl2pPr>
            <a:lvl3pPr>
              <a:defRPr sz="1400"/>
            </a:lvl3pPr>
            <a:lvl4pPr>
              <a:defRPr sz="1400"/>
            </a:lvl4pPr>
            <a:lvl5pPr>
              <a:defRPr sz="1400"/>
            </a:lvl5pPr>
            <a:lvl6pPr>
              <a:defRPr sz="1900"/>
            </a:lvl6pPr>
            <a:lvl7pPr>
              <a:defRPr sz="1900"/>
            </a:lvl7pPr>
            <a:lvl8pPr>
              <a:defRPr sz="1900"/>
            </a:lvl8pPr>
            <a:lvl9pPr>
              <a:defRPr sz="1900"/>
            </a:lvl9p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9" name="Text Placeholder 3"/>
          <p:cNvSpPr>
            <a:spLocks noGrp="1"/>
          </p:cNvSpPr>
          <p:nvPr>
            <p:ph type="body" sz="quarter" idx="16"/>
          </p:nvPr>
        </p:nvSpPr>
        <p:spPr>
          <a:xfrm>
            <a:off x="6211108" y="1647827"/>
            <a:ext cx="2465709" cy="1911350"/>
          </a:xfrm>
        </p:spPr>
        <p:txBody>
          <a:bodyPr lIns="0"/>
          <a:lstStyle>
            <a:lvl1pPr marL="0" indent="0" algn="r">
              <a:lnSpc>
                <a:spcPct val="100000"/>
              </a:lnSpc>
              <a:spcAft>
                <a:spcPts val="300"/>
              </a:spcAft>
              <a:buFontTx/>
              <a:buNone/>
              <a:defRPr sz="1400" b="1" cap="all" baseline="0">
                <a:solidFill>
                  <a:schemeClr val="tx2"/>
                </a:solidFill>
              </a:defRPr>
            </a:lvl1pPr>
            <a:lvl2pPr marL="1588" indent="0" algn="r">
              <a:lnSpc>
                <a:spcPct val="100000"/>
              </a:lnSpc>
              <a:spcAft>
                <a:spcPts val="0"/>
              </a:spcAft>
              <a:buNone/>
              <a:defRPr sz="1400" b="0"/>
            </a:lvl2pPr>
          </a:lstStyle>
          <a:p>
            <a:pPr lvl="0"/>
            <a:r>
              <a:rPr lang="en-GB"/>
              <a:t>Edit Master text styles</a:t>
            </a:r>
          </a:p>
          <a:p>
            <a:pPr lvl="1"/>
            <a:r>
              <a:rPr lang="en-GB"/>
              <a:t>Second level</a:t>
            </a:r>
          </a:p>
        </p:txBody>
      </p:sp>
      <p:sp>
        <p:nvSpPr>
          <p:cNvPr id="14" name="Text Placeholder 4"/>
          <p:cNvSpPr>
            <a:spLocks noGrp="1"/>
          </p:cNvSpPr>
          <p:nvPr>
            <p:ph type="body" sz="quarter" idx="17"/>
          </p:nvPr>
        </p:nvSpPr>
        <p:spPr>
          <a:xfrm>
            <a:off x="6211108" y="3790951"/>
            <a:ext cx="2465709" cy="1914526"/>
          </a:xfrm>
        </p:spPr>
        <p:txBody>
          <a:bodyPr lIns="0"/>
          <a:lstStyle>
            <a:lvl1pPr marL="0" indent="0" algn="r">
              <a:lnSpc>
                <a:spcPct val="100000"/>
              </a:lnSpc>
              <a:spcAft>
                <a:spcPts val="300"/>
              </a:spcAft>
              <a:buFontTx/>
              <a:buNone/>
              <a:defRPr sz="1400" b="1" cap="all" baseline="0">
                <a:solidFill>
                  <a:schemeClr val="tx2"/>
                </a:solidFill>
              </a:defRPr>
            </a:lvl1pPr>
            <a:lvl2pPr marL="1588" indent="0" algn="r">
              <a:lnSpc>
                <a:spcPct val="100000"/>
              </a:lnSpc>
              <a:spcAft>
                <a:spcPts val="0"/>
              </a:spcAft>
              <a:buNone/>
              <a:defRPr sz="1400" b="0"/>
            </a:lvl2pPr>
          </a:lstStyle>
          <a:p>
            <a:pPr lvl="0"/>
            <a:r>
              <a:rPr lang="en-GB"/>
              <a:t>Edit Master text styles</a:t>
            </a:r>
          </a:p>
          <a:p>
            <a:pPr lvl="1"/>
            <a:r>
              <a:rPr lang="en-GB"/>
              <a:t>Second level</a:t>
            </a:r>
          </a:p>
        </p:txBody>
      </p:sp>
      <p:sp>
        <p:nvSpPr>
          <p:cNvPr id="11" name="Picture Placeholder 9"/>
          <p:cNvSpPr>
            <a:spLocks noGrp="1"/>
          </p:cNvSpPr>
          <p:nvPr>
            <p:ph type="pic" sz="quarter" idx="13"/>
          </p:nvPr>
        </p:nvSpPr>
        <p:spPr>
          <a:xfrm>
            <a:off x="8907034" y="3790950"/>
            <a:ext cx="2465709" cy="1914526"/>
          </a:xfrm>
          <a:noFill/>
          <a:ln>
            <a:noFill/>
          </a:ln>
        </p:spPr>
        <p:txBody>
          <a:bodyPr tIns="0" anchor="t" anchorCtr="0"/>
          <a:lstStyle>
            <a:lvl1pPr marL="0" indent="0">
              <a:buNone/>
              <a:defRPr sz="1800">
                <a:solidFill>
                  <a:sysClr val="windowText" lastClr="000000"/>
                </a:solidFill>
              </a:defRPr>
            </a:lvl1pPr>
          </a:lstStyle>
          <a:p>
            <a:r>
              <a:rPr lang="en-GB" noProof="0"/>
              <a:t>Click icon to add picture</a:t>
            </a:r>
          </a:p>
        </p:txBody>
      </p:sp>
      <p:sp>
        <p:nvSpPr>
          <p:cNvPr id="10" name="Picture Placeholder 9"/>
          <p:cNvSpPr>
            <a:spLocks noGrp="1"/>
          </p:cNvSpPr>
          <p:nvPr>
            <p:ph type="pic" sz="quarter" idx="15"/>
          </p:nvPr>
        </p:nvSpPr>
        <p:spPr>
          <a:xfrm>
            <a:off x="8907034" y="1644651"/>
            <a:ext cx="2465709" cy="1914526"/>
          </a:xfrm>
          <a:noFill/>
          <a:ln>
            <a:noFill/>
          </a:ln>
        </p:spPr>
        <p:txBody>
          <a:bodyPr tIns="0" anchor="t" anchorCtr="0"/>
          <a:lstStyle>
            <a:lvl1pPr marL="0" indent="0">
              <a:buNone/>
              <a:defRPr sz="1800">
                <a:solidFill>
                  <a:schemeClr val="tx1"/>
                </a:solidFill>
              </a:defRPr>
            </a:lvl1pPr>
          </a:lstStyle>
          <a:p>
            <a:r>
              <a:rPr lang="en-GB" noProof="0"/>
              <a:t>Click icon to add picture</a:t>
            </a:r>
          </a:p>
        </p:txBody>
      </p:sp>
      <p:sp>
        <p:nvSpPr>
          <p:cNvPr id="2" name="Slide Number Placeholder 1"/>
          <p:cNvSpPr>
            <a:spLocks noGrp="1"/>
          </p:cNvSpPr>
          <p:nvPr>
            <p:ph type="sldNum" sz="quarter" idx="18"/>
          </p:nvPr>
        </p:nvSpPr>
        <p:spPr/>
        <p:txBody>
          <a:bodyPr/>
          <a:lstStyle/>
          <a:p>
            <a:fld id="{31421AFA-3AE7-4CEA-BC9B-447859BED57B}" type="slidenum">
              <a:rPr lang="en-GB" smtClean="0"/>
              <a:pPr/>
              <a:t>‹#›</a:t>
            </a:fld>
            <a:endParaRPr lang="en-GB"/>
          </a:p>
        </p:txBody>
      </p:sp>
    </p:spTree>
    <p:extLst>
      <p:ext uri="{BB962C8B-B14F-4D97-AF65-F5344CB8AC3E}">
        <p14:creationId xmlns:p14="http://schemas.microsoft.com/office/powerpoint/2010/main" val="2952936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Keywor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GB"/>
              <a:t>Click to edit Master title style</a:t>
            </a:r>
          </a:p>
        </p:txBody>
      </p:sp>
      <p:sp>
        <p:nvSpPr>
          <p:cNvPr id="5" name="Text Placeholder 2"/>
          <p:cNvSpPr>
            <a:spLocks noGrp="1"/>
          </p:cNvSpPr>
          <p:nvPr>
            <p:ph type="body" sz="quarter" idx="11"/>
          </p:nvPr>
        </p:nvSpPr>
        <p:spPr>
          <a:xfrm>
            <a:off x="817034" y="1647826"/>
            <a:ext cx="10555709" cy="4057650"/>
          </a:xfrm>
        </p:spPr>
        <p:txBody>
          <a:bodyPr lIns="0"/>
          <a:lstStyle>
            <a:lvl1pPr marL="0" indent="0" algn="ctr">
              <a:lnSpc>
                <a:spcPct val="100000"/>
              </a:lnSpc>
              <a:spcAft>
                <a:spcPts val="0"/>
              </a:spcAft>
              <a:buNone/>
              <a:defRPr sz="15997" b="1">
                <a:solidFill>
                  <a:schemeClr val="bg2"/>
                </a:solidFill>
              </a:defRPr>
            </a:lvl1pPr>
          </a:lstStyle>
          <a:p>
            <a:pPr lvl="0"/>
            <a:r>
              <a:rPr lang="en-GB"/>
              <a:t>Edit Master text styles</a:t>
            </a:r>
          </a:p>
        </p:txBody>
      </p:sp>
      <p:pic>
        <p:nvPicPr>
          <p:cNvPr id="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700003" y="0"/>
            <a:ext cx="6079644" cy="34236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12"/>
          <p:cNvSpPr txBox="1">
            <a:spLocks noChangeArrowheads="1"/>
          </p:cNvSpPr>
          <p:nvPr userDrawn="1"/>
        </p:nvSpPr>
        <p:spPr bwMode="auto">
          <a:xfrm>
            <a:off x="12700001" y="3609977"/>
            <a:ext cx="6096001" cy="276935"/>
          </a:xfrm>
          <a:prstGeom prst="rect">
            <a:avLst/>
          </a:prstGeom>
          <a:noFill/>
          <a:ln w="9525">
            <a:noFill/>
            <a:miter lim="800000"/>
            <a:headEnd/>
            <a:tailEnd/>
          </a:ln>
        </p:spPr>
        <p:txBody>
          <a:bodyPr lIns="0" tIns="0" rIns="0" bIns="0">
            <a:spAutoFit/>
          </a:bodyPr>
          <a:lstStyle/>
          <a:p>
            <a:r>
              <a:rPr lang="en-GB" sz="1800"/>
              <a:t>Keyword slide</a:t>
            </a:r>
          </a:p>
        </p:txBody>
      </p:sp>
      <p:sp>
        <p:nvSpPr>
          <p:cNvPr id="2" name="Slide Number Placeholder 1"/>
          <p:cNvSpPr>
            <a:spLocks noGrp="1"/>
          </p:cNvSpPr>
          <p:nvPr>
            <p:ph type="sldNum" sz="quarter" idx="12"/>
          </p:nvPr>
        </p:nvSpPr>
        <p:spPr/>
        <p:txBody>
          <a:bodyPr/>
          <a:lstStyle/>
          <a:p>
            <a:fld id="{31421AFA-3AE7-4CEA-BC9B-447859BED57B}" type="slidenum">
              <a:rPr lang="en-GB" smtClean="0"/>
              <a:pPr/>
              <a:t>‹#›</a:t>
            </a:fld>
            <a:endParaRPr lang="en-GB"/>
          </a:p>
        </p:txBody>
      </p:sp>
    </p:spTree>
    <p:extLst>
      <p:ext uri="{BB962C8B-B14F-4D97-AF65-F5344CB8AC3E}">
        <p14:creationId xmlns:p14="http://schemas.microsoft.com/office/powerpoint/2010/main" val="346422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full slide image">
    <p:spTree>
      <p:nvGrpSpPr>
        <p:cNvPr id="1" name=""/>
        <p:cNvGrpSpPr/>
        <p:nvPr/>
      </p:nvGrpSpPr>
      <p:grpSpPr>
        <a:xfrm>
          <a:off x="0" y="0"/>
          <a:ext cx="0" cy="0"/>
          <a:chOff x="0" y="0"/>
          <a:chExt cx="0" cy="0"/>
        </a:xfrm>
      </p:grpSpPr>
      <p:sp>
        <p:nvSpPr>
          <p:cNvPr id="4" name="Rectangle 3"/>
          <p:cNvSpPr/>
          <p:nvPr userDrawn="1"/>
        </p:nvSpPr>
        <p:spPr>
          <a:xfrm>
            <a:off x="0" y="0"/>
            <a:ext cx="12191187" cy="685641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7" name="Picture Placeholder 5"/>
          <p:cNvSpPr>
            <a:spLocks noGrp="1"/>
          </p:cNvSpPr>
          <p:nvPr>
            <p:ph type="pic" sz="quarter" idx="10"/>
          </p:nvPr>
        </p:nvSpPr>
        <p:spPr>
          <a:xfrm>
            <a:off x="1" y="0"/>
            <a:ext cx="12192000" cy="6858000"/>
          </a:xfrm>
          <a:noFill/>
        </p:spPr>
        <p:txBody>
          <a:bodyPr tIns="0" anchor="t" anchorCtr="0"/>
          <a:lstStyle>
            <a:lvl1pPr algn="ctr">
              <a:buNone/>
              <a:defRPr>
                <a:solidFill>
                  <a:schemeClr val="tx1"/>
                </a:solidFill>
              </a:defRPr>
            </a:lvl1pPr>
          </a:lstStyle>
          <a:p>
            <a:r>
              <a:rPr lang="en-GB" noProof="0"/>
              <a:t>Click icon to add picture</a:t>
            </a:r>
          </a:p>
        </p:txBody>
      </p:sp>
      <p:sp>
        <p:nvSpPr>
          <p:cNvPr id="2" name="Title 1"/>
          <p:cNvSpPr>
            <a:spLocks noGrp="1"/>
          </p:cNvSpPr>
          <p:nvPr>
            <p:ph type="title"/>
          </p:nvPr>
        </p:nvSpPr>
        <p:spPr>
          <a:xfrm>
            <a:off x="817035" y="452439"/>
            <a:ext cx="10560050" cy="1056000"/>
          </a:xfrm>
        </p:spPr>
        <p:txBody>
          <a:bodyPr/>
          <a:lstStyle>
            <a:lvl1pPr>
              <a:defRPr>
                <a:solidFill>
                  <a:schemeClr val="bg1"/>
                </a:solidFill>
              </a:defRPr>
            </a:lvl1pPr>
          </a:lstStyle>
          <a:p>
            <a:r>
              <a:rPr lang="en-GB" noProof="0"/>
              <a:t>Click to edit Master title style</a:t>
            </a:r>
          </a:p>
        </p:txBody>
      </p:sp>
      <p:sp>
        <p:nvSpPr>
          <p:cNvPr id="3" name="Slide Number Placeholder 2"/>
          <p:cNvSpPr>
            <a:spLocks noGrp="1"/>
          </p:cNvSpPr>
          <p:nvPr>
            <p:ph type="sldNum" sz="quarter" idx="11"/>
          </p:nvPr>
        </p:nvSpPr>
        <p:spPr/>
        <p:txBody>
          <a:bodyPr/>
          <a:lstStyle/>
          <a:p>
            <a:fld id="{31421AFA-3AE7-4CEA-BC9B-447859BED57B}" type="slidenum">
              <a:rPr lang="en-GB" smtClean="0"/>
              <a:pPr/>
              <a:t>‹#›</a:t>
            </a:fld>
            <a:endParaRPr lang="en-GB"/>
          </a:p>
        </p:txBody>
      </p:sp>
    </p:spTree>
    <p:extLst>
      <p:ext uri="{BB962C8B-B14F-4D97-AF65-F5344CB8AC3E}">
        <p14:creationId xmlns:p14="http://schemas.microsoft.com/office/powerpoint/2010/main" val="3663639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Full slide image, Title and 3 transparent fact boxes">
    <p:spTree>
      <p:nvGrpSpPr>
        <p:cNvPr id="1" name=""/>
        <p:cNvGrpSpPr/>
        <p:nvPr/>
      </p:nvGrpSpPr>
      <p:grpSpPr>
        <a:xfrm>
          <a:off x="0" y="0"/>
          <a:ext cx="0" cy="0"/>
          <a:chOff x="0" y="0"/>
          <a:chExt cx="0" cy="0"/>
        </a:xfrm>
      </p:grpSpPr>
      <p:sp>
        <p:nvSpPr>
          <p:cNvPr id="4" name="Rectangle 3"/>
          <p:cNvSpPr/>
          <p:nvPr userDrawn="1"/>
        </p:nvSpPr>
        <p:spPr>
          <a:xfrm>
            <a:off x="0" y="0"/>
            <a:ext cx="12191187" cy="685641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noProof="0"/>
          </a:p>
        </p:txBody>
      </p:sp>
      <p:sp>
        <p:nvSpPr>
          <p:cNvPr id="7" name="Picture Placeholder 5"/>
          <p:cNvSpPr>
            <a:spLocks noGrp="1"/>
          </p:cNvSpPr>
          <p:nvPr>
            <p:ph type="pic" sz="quarter" idx="10" hasCustomPrompt="1"/>
          </p:nvPr>
        </p:nvSpPr>
        <p:spPr>
          <a:xfrm>
            <a:off x="1" y="0"/>
            <a:ext cx="12192000" cy="6858000"/>
          </a:xfrm>
          <a:noFill/>
        </p:spPr>
        <p:txBody>
          <a:bodyPr tIns="36000" anchor="t" anchorCtr="0"/>
          <a:lstStyle>
            <a:lvl1pPr algn="ctr">
              <a:buNone/>
              <a:defRPr baseline="0">
                <a:solidFill>
                  <a:schemeClr val="tx1"/>
                </a:solidFill>
              </a:defRPr>
            </a:lvl1pPr>
          </a:lstStyle>
          <a:p>
            <a:r>
              <a:rPr lang="en-GB" noProof="0"/>
              <a:t>Insert picture: Click ‘Insert’ tab in Top Ribbon, Click ‘Picture’, Select the picture</a:t>
            </a:r>
          </a:p>
        </p:txBody>
      </p:sp>
      <p:sp>
        <p:nvSpPr>
          <p:cNvPr id="2" name="Title 1"/>
          <p:cNvSpPr>
            <a:spLocks noGrp="1"/>
          </p:cNvSpPr>
          <p:nvPr>
            <p:ph type="title"/>
          </p:nvPr>
        </p:nvSpPr>
        <p:spPr>
          <a:xfrm>
            <a:off x="817035" y="452439"/>
            <a:ext cx="10560050" cy="1056000"/>
          </a:xfrm>
        </p:spPr>
        <p:txBody>
          <a:bodyPr/>
          <a:lstStyle>
            <a:lvl1pPr>
              <a:defRPr>
                <a:solidFill>
                  <a:schemeClr val="bg1"/>
                </a:solidFill>
              </a:defRPr>
            </a:lvl1pPr>
          </a:lstStyle>
          <a:p>
            <a:r>
              <a:rPr lang="en-GB" noProof="0"/>
              <a:t>Click to edit Master title style</a:t>
            </a:r>
          </a:p>
        </p:txBody>
      </p:sp>
      <p:sp>
        <p:nvSpPr>
          <p:cNvPr id="8" name="Text Placeholder 2"/>
          <p:cNvSpPr>
            <a:spLocks noGrp="1"/>
          </p:cNvSpPr>
          <p:nvPr>
            <p:ph type="body" sz="quarter" idx="12"/>
          </p:nvPr>
        </p:nvSpPr>
        <p:spPr>
          <a:xfrm>
            <a:off x="817668" y="2320259"/>
            <a:ext cx="3402443" cy="2159500"/>
          </a:xfrm>
          <a:prstGeom prst="roundRect">
            <a:avLst>
              <a:gd name="adj" fmla="val 7802"/>
            </a:avLst>
          </a:prstGeom>
          <a:blipFill>
            <a:blip r:embed="rId2"/>
            <a:stretch>
              <a:fillRect/>
            </a:stretch>
          </a:blipFill>
        </p:spPr>
        <p:txBody>
          <a:bodyPr lIns="144000" tIns="90000" rIns="144000" bIns="90000"/>
          <a:lstStyle>
            <a:lvl1pPr marL="0" indent="0">
              <a:buFont typeface="Arial" panose="020B0604020202020204" pitchFamily="34" charset="0"/>
              <a:buChar char="​"/>
              <a:defRPr sz="1600" b="1">
                <a:solidFill>
                  <a:schemeClr val="bg1"/>
                </a:solidFill>
              </a:defRPr>
            </a:lvl1pPr>
            <a:lvl2pPr marL="0" indent="0">
              <a:buFont typeface="Arial" panose="020B0604020202020204" pitchFamily="34" charset="0"/>
              <a:buChar char="​"/>
              <a:defRPr>
                <a:solidFill>
                  <a:schemeClr val="bg1"/>
                </a:solidFill>
              </a:defRPr>
            </a:lvl2pPr>
            <a:lvl3pPr marL="251950">
              <a:defRPr sz="1600">
                <a:solidFill>
                  <a:schemeClr val="bg1"/>
                </a:solidFill>
              </a:defRPr>
            </a:lvl3pPr>
            <a:lvl4pPr marL="629874" indent="-251950">
              <a:defRPr>
                <a:solidFill>
                  <a:schemeClr val="bg1"/>
                </a:solidFill>
              </a:defRPr>
            </a:lvl4pPr>
            <a:lvl5pPr marL="989802">
              <a:defRPr>
                <a:solidFill>
                  <a:schemeClr val="bg1"/>
                </a:solidFill>
              </a:defRPr>
            </a:lvl5p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 name="Slide Number Placeholder 2" hidden="1"/>
          <p:cNvSpPr>
            <a:spLocks noGrp="1"/>
          </p:cNvSpPr>
          <p:nvPr>
            <p:ph type="sldNum" sz="quarter" idx="11"/>
          </p:nvPr>
        </p:nvSpPr>
        <p:spPr>
          <a:xfrm>
            <a:off x="11365875" y="7016975"/>
            <a:ext cx="59411" cy="45708"/>
          </a:xfrm>
        </p:spPr>
        <p:txBody>
          <a:bodyPr/>
          <a:lstStyle>
            <a:lvl1pPr>
              <a:defRPr sz="100">
                <a:solidFill>
                  <a:schemeClr val="bg1">
                    <a:lumMod val="75000"/>
                  </a:schemeClr>
                </a:solidFill>
              </a:defRPr>
            </a:lvl1pPr>
          </a:lstStyle>
          <a:p>
            <a:fld id="{31421AFA-3AE7-4CEA-BC9B-447859BED57B}" type="slidenum">
              <a:rPr lang="en-GB" smtClean="0"/>
              <a:pPr/>
              <a:t>‹#›</a:t>
            </a:fld>
            <a:endParaRPr lang="en-GB"/>
          </a:p>
        </p:txBody>
      </p:sp>
      <p:sp>
        <p:nvSpPr>
          <p:cNvPr id="28" name="Text Placeholder 3"/>
          <p:cNvSpPr>
            <a:spLocks noGrp="1"/>
          </p:cNvSpPr>
          <p:nvPr>
            <p:ph type="body" sz="quarter" idx="13"/>
          </p:nvPr>
        </p:nvSpPr>
        <p:spPr>
          <a:xfrm>
            <a:off x="4396366" y="2320259"/>
            <a:ext cx="3402443" cy="2159500"/>
          </a:xfrm>
          <a:prstGeom prst="roundRect">
            <a:avLst>
              <a:gd name="adj" fmla="val 7802"/>
            </a:avLst>
          </a:prstGeom>
          <a:blipFill>
            <a:blip r:embed="rId2"/>
            <a:stretch>
              <a:fillRect/>
            </a:stretch>
          </a:blipFill>
        </p:spPr>
        <p:txBody>
          <a:bodyPr lIns="144000" tIns="90000" rIns="144000" bIns="90000"/>
          <a:lstStyle>
            <a:lvl1pPr marL="0" indent="0">
              <a:buFont typeface="Arial" panose="020B0604020202020204" pitchFamily="34" charset="0"/>
              <a:buChar char="​"/>
              <a:defRPr sz="1600" b="1">
                <a:solidFill>
                  <a:schemeClr val="bg1"/>
                </a:solidFill>
              </a:defRPr>
            </a:lvl1pPr>
            <a:lvl2pPr marL="0" indent="0">
              <a:buFont typeface="Arial" panose="020B0604020202020204" pitchFamily="34" charset="0"/>
              <a:buChar char="​"/>
              <a:defRPr>
                <a:solidFill>
                  <a:schemeClr val="bg1"/>
                </a:solidFill>
              </a:defRPr>
            </a:lvl2pPr>
            <a:lvl3pPr marL="251950">
              <a:defRPr sz="1600">
                <a:solidFill>
                  <a:schemeClr val="bg1"/>
                </a:solidFill>
              </a:defRPr>
            </a:lvl3pPr>
            <a:lvl4pPr marL="629874" indent="-251950">
              <a:defRPr>
                <a:solidFill>
                  <a:schemeClr val="bg1"/>
                </a:solidFill>
              </a:defRPr>
            </a:lvl4pPr>
            <a:lvl5pPr marL="989802">
              <a:defRPr>
                <a:solidFill>
                  <a:schemeClr val="bg1"/>
                </a:solidFill>
              </a:defRPr>
            </a:lvl5p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29" name="Text Placeholder 4"/>
          <p:cNvSpPr>
            <a:spLocks noGrp="1"/>
          </p:cNvSpPr>
          <p:nvPr>
            <p:ph type="body" sz="quarter" idx="14"/>
          </p:nvPr>
        </p:nvSpPr>
        <p:spPr>
          <a:xfrm>
            <a:off x="7975063" y="2320259"/>
            <a:ext cx="3402443" cy="2159500"/>
          </a:xfrm>
          <a:prstGeom prst="roundRect">
            <a:avLst>
              <a:gd name="adj" fmla="val 7802"/>
            </a:avLst>
          </a:prstGeom>
          <a:blipFill>
            <a:blip r:embed="rId2"/>
            <a:stretch>
              <a:fillRect/>
            </a:stretch>
          </a:blipFill>
        </p:spPr>
        <p:txBody>
          <a:bodyPr lIns="144000" tIns="90000" rIns="144000" bIns="90000"/>
          <a:lstStyle>
            <a:lvl1pPr marL="0" indent="0">
              <a:buFont typeface="Arial" panose="020B0604020202020204" pitchFamily="34" charset="0"/>
              <a:buChar char="​"/>
              <a:defRPr sz="1600" b="1">
                <a:solidFill>
                  <a:schemeClr val="bg1"/>
                </a:solidFill>
              </a:defRPr>
            </a:lvl1pPr>
            <a:lvl2pPr marL="0" indent="0">
              <a:buFont typeface="Arial" panose="020B0604020202020204" pitchFamily="34" charset="0"/>
              <a:buChar char="​"/>
              <a:defRPr>
                <a:solidFill>
                  <a:schemeClr val="bg1"/>
                </a:solidFill>
              </a:defRPr>
            </a:lvl2pPr>
            <a:lvl3pPr marL="251950">
              <a:defRPr sz="1600">
                <a:solidFill>
                  <a:schemeClr val="bg1"/>
                </a:solidFill>
              </a:defRPr>
            </a:lvl3pPr>
            <a:lvl4pPr marL="629874" indent="-251950">
              <a:defRPr>
                <a:solidFill>
                  <a:schemeClr val="bg1"/>
                </a:solidFill>
              </a:defRPr>
            </a:lvl4pPr>
            <a:lvl5pPr marL="989802">
              <a:defRPr>
                <a:solidFill>
                  <a:schemeClr val="bg1"/>
                </a:solidFill>
              </a:defRPr>
            </a:lvl5p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Tree>
    <p:extLst>
      <p:ext uri="{BB962C8B-B14F-4D97-AF65-F5344CB8AC3E}">
        <p14:creationId xmlns:p14="http://schemas.microsoft.com/office/powerpoint/2010/main" val="1041668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8">
                                            <p:bg/>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8">
                                            <p:txEl>
                                              <p:pRg st="0" end="0"/>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8">
                                            <p:txEl>
                                              <p:pRg st="1" end="1"/>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8">
                                            <p:txEl>
                                              <p:pRg st="2" end="2"/>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8">
                                            <p:txEl>
                                              <p:pRg st="3" end="3"/>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8">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9">
                                            <p:bg/>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9">
                                            <p:txEl>
                                              <p:pRg st="0" end="0"/>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9">
                                            <p:txEl>
                                              <p:pRg st="1" end="1"/>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9">
                                            <p:txEl>
                                              <p:pRg st="2" end="2"/>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9">
                                            <p:txEl>
                                              <p:pRg st="3" end="3"/>
                                            </p:tx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animBg="1">
        <p:tmplLst>
          <p:tmpl>
            <p:tnLst>
              <p:par>
                <p:cTn presetID="1" presetClass="entr" presetSubtype="0" fill="hold" nodeType="clickEffect">
                  <p:stCondLst>
                    <p:cond delay="0"/>
                  </p:stCondLst>
                  <p:childTnLst>
                    <p:set>
                      <p:cBhvr>
                        <p:cTn dur="1" fill="hold">
                          <p:stCondLst>
                            <p:cond delay="0"/>
                          </p:stCondLst>
                        </p:cTn>
                        <p:tgtEl>
                          <p:spTgt spid="8"/>
                        </p:tgtEl>
                        <p:attrNameLst>
                          <p:attrName>style.visibility</p:attrName>
                        </p:attrNameLst>
                      </p:cBhvr>
                      <p:to>
                        <p:strVal val="visible"/>
                      </p:to>
                    </p:set>
                  </p:childTnLst>
                </p:cTn>
              </p:par>
            </p:tnLst>
          </p:tmpl>
          <p:tmpl lvl="1">
            <p:tnLst>
              <p:par>
                <p:cTn presetID="1"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childTnLst>
                </p:cTn>
              </p:par>
            </p:tnLst>
          </p:tmpl>
        </p:tmplLst>
      </p:bldP>
      <p:bldP spid="28" grpId="0" uiExpand="1" build="p" animBg="1">
        <p:tmplLst>
          <p:tmpl>
            <p:tnLst>
              <p:par>
                <p:cTn presetID="1" presetClass="entr" presetSubtype="0" fill="hold" nodeType="clickEffect">
                  <p:stCondLst>
                    <p:cond delay="0"/>
                  </p:stCondLst>
                  <p:childTnLst>
                    <p:set>
                      <p:cBhvr>
                        <p:cTn dur="1" fill="hold">
                          <p:stCondLst>
                            <p:cond delay="0"/>
                          </p:stCondLst>
                        </p:cTn>
                        <p:tgtEl>
                          <p:spTgt spid="28"/>
                        </p:tgtEl>
                        <p:attrNameLst>
                          <p:attrName>style.visibility</p:attrName>
                        </p:attrNameLst>
                      </p:cBhvr>
                      <p:to>
                        <p:strVal val="visible"/>
                      </p:to>
                    </p:set>
                  </p:childTnLst>
                </p:cTn>
              </p:par>
            </p:tnLst>
          </p:tmpl>
          <p:tmpl lvl="1">
            <p:tnLst>
              <p:par>
                <p:cTn presetID="1" presetClass="entr" presetSubtype="0" fill="hold" nodeType="withEffect">
                  <p:stCondLst>
                    <p:cond delay="0"/>
                  </p:stCondLst>
                  <p:childTnLst>
                    <p:set>
                      <p:cBhvr>
                        <p:cTn dur="1" fill="hold">
                          <p:stCondLst>
                            <p:cond delay="0"/>
                          </p:stCondLst>
                        </p:cTn>
                        <p:tgtEl>
                          <p:spTgt spid="28"/>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28"/>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28"/>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28"/>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28"/>
                        </p:tgtEl>
                        <p:attrNameLst>
                          <p:attrName>style.visibility</p:attrName>
                        </p:attrNameLst>
                      </p:cBhvr>
                      <p:to>
                        <p:strVal val="visible"/>
                      </p:to>
                    </p:set>
                  </p:childTnLst>
                </p:cTn>
              </p:par>
            </p:tnLst>
          </p:tmpl>
        </p:tmplLst>
      </p:bldP>
      <p:bldP spid="29" grpId="0" uiExpand="1" build="p" animBg="1">
        <p:tmplLst>
          <p:tmpl>
            <p:tnLst>
              <p:par>
                <p:cTn presetID="1" presetClass="entr" presetSubtype="0" fill="hold" nodeType="clickEffect">
                  <p:stCondLst>
                    <p:cond delay="0"/>
                  </p:stCondLst>
                  <p:childTnLst>
                    <p:set>
                      <p:cBhvr>
                        <p:cTn dur="1" fill="hold">
                          <p:stCondLst>
                            <p:cond delay="0"/>
                          </p:stCondLst>
                        </p:cTn>
                        <p:tgtEl>
                          <p:spTgt spid="29"/>
                        </p:tgtEl>
                        <p:attrNameLst>
                          <p:attrName>style.visibility</p:attrName>
                        </p:attrNameLst>
                      </p:cBhvr>
                      <p:to>
                        <p:strVal val="visible"/>
                      </p:to>
                    </p:set>
                  </p:childTnLst>
                </p:cTn>
              </p:par>
            </p:tnLst>
          </p:tmpl>
          <p:tmpl lvl="1">
            <p:tnLst>
              <p:par>
                <p:cTn presetID="1" presetClass="entr" presetSubtype="0" fill="hold" nodeType="withEffect">
                  <p:stCondLst>
                    <p:cond delay="0"/>
                  </p:stCondLst>
                  <p:childTnLst>
                    <p:set>
                      <p:cBhvr>
                        <p:cTn dur="1" fill="hold">
                          <p:stCondLst>
                            <p:cond delay="0"/>
                          </p:stCondLst>
                        </p:cTn>
                        <p:tgtEl>
                          <p:spTgt spid="29"/>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29"/>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29"/>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29"/>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29"/>
                        </p:tgtEl>
                        <p:attrNameLst>
                          <p:attrName>style.visibility</p:attrName>
                        </p:attrNameLst>
                      </p:cBhvr>
                      <p:to>
                        <p:strVal val="visible"/>
                      </p:to>
                    </p:set>
                  </p:childTnLst>
                </p:cTn>
              </p:par>
            </p:tnLst>
          </p:tmpl>
        </p:tmplLst>
      </p:bldP>
    </p:bld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Full slide image">
    <p:spTree>
      <p:nvGrpSpPr>
        <p:cNvPr id="1" name=""/>
        <p:cNvGrpSpPr/>
        <p:nvPr/>
      </p:nvGrpSpPr>
      <p:grpSpPr>
        <a:xfrm>
          <a:off x="0" y="0"/>
          <a:ext cx="0" cy="0"/>
          <a:chOff x="0" y="0"/>
          <a:chExt cx="0" cy="0"/>
        </a:xfrm>
      </p:grpSpPr>
      <p:sp>
        <p:nvSpPr>
          <p:cNvPr id="3" name="Rectangle 2"/>
          <p:cNvSpPr/>
          <p:nvPr userDrawn="1"/>
        </p:nvSpPr>
        <p:spPr>
          <a:xfrm>
            <a:off x="0" y="0"/>
            <a:ext cx="12191187" cy="685641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6" name="Picture Placeholder 5"/>
          <p:cNvSpPr>
            <a:spLocks noGrp="1"/>
          </p:cNvSpPr>
          <p:nvPr>
            <p:ph type="pic" sz="quarter" idx="10" hasCustomPrompt="1"/>
          </p:nvPr>
        </p:nvSpPr>
        <p:spPr>
          <a:xfrm>
            <a:off x="1" y="0"/>
            <a:ext cx="12192000" cy="6858000"/>
          </a:xfrm>
          <a:noFill/>
        </p:spPr>
        <p:txBody>
          <a:bodyPr tIns="0" anchor="t" anchorCtr="0"/>
          <a:lstStyle>
            <a:lvl1pPr marL="0" indent="0" algn="ctr">
              <a:buNone/>
              <a:defRPr baseline="0">
                <a:solidFill>
                  <a:schemeClr val="tx1"/>
                </a:solidFill>
              </a:defRPr>
            </a:lvl1pPr>
          </a:lstStyle>
          <a:p>
            <a:r>
              <a:rPr lang="en-GB" noProof="0"/>
              <a:t>Insert picture: Click ‘Insert’ tab in Top Ribbon, Click ‘Picture’, Select the picture</a:t>
            </a:r>
          </a:p>
        </p:txBody>
      </p:sp>
    </p:spTree>
    <p:extLst>
      <p:ext uri="{BB962C8B-B14F-4D97-AF65-F5344CB8AC3E}">
        <p14:creationId xmlns:p14="http://schemas.microsoft.com/office/powerpoint/2010/main" val="1299122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9ED3D-BA1D-B88C-C263-C12D1EB3525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D30E7E4-064A-5736-6126-364A3ADD79D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7CB85F4-890E-D246-62B8-6CA45EE4DC2E}"/>
              </a:ext>
            </a:extLst>
          </p:cNvPr>
          <p:cNvSpPr>
            <a:spLocks noGrp="1"/>
          </p:cNvSpPr>
          <p:nvPr>
            <p:ph type="dt" sz="half" idx="10"/>
          </p:nvPr>
        </p:nvSpPr>
        <p:spPr/>
        <p:txBody>
          <a:bodyPr/>
          <a:lstStyle/>
          <a:p>
            <a:fld id="{99202B16-2B8E-4E73-84BB-AF44BA588A58}" type="datetime1">
              <a:rPr lang="en-US" smtClean="0"/>
              <a:t>1/8/2024</a:t>
            </a:fld>
            <a:endParaRPr lang="en-US"/>
          </a:p>
        </p:txBody>
      </p:sp>
      <p:sp>
        <p:nvSpPr>
          <p:cNvPr id="5" name="Footer Placeholder 4">
            <a:extLst>
              <a:ext uri="{FF2B5EF4-FFF2-40B4-BE49-F238E27FC236}">
                <a16:creationId xmlns:a16="http://schemas.microsoft.com/office/drawing/2014/main" id="{548A62A0-22BC-E033-D044-6376C949D6C2}"/>
              </a:ext>
            </a:extLst>
          </p:cNvPr>
          <p:cNvSpPr>
            <a:spLocks noGrp="1"/>
          </p:cNvSpPr>
          <p:nvPr>
            <p:ph type="ftr" sz="quarter" idx="11"/>
          </p:nvPr>
        </p:nvSpPr>
        <p:spPr/>
        <p:txBody>
          <a:bodyPr/>
          <a:lstStyle/>
          <a:p>
            <a:r>
              <a:rPr lang="en-US"/>
              <a:t>DRAFT - Confidential - 12.27.23</a:t>
            </a:r>
          </a:p>
        </p:txBody>
      </p:sp>
      <p:sp>
        <p:nvSpPr>
          <p:cNvPr id="6" name="Slide Number Placeholder 5">
            <a:extLst>
              <a:ext uri="{FF2B5EF4-FFF2-40B4-BE49-F238E27FC236}">
                <a16:creationId xmlns:a16="http://schemas.microsoft.com/office/drawing/2014/main" id="{BA598C1F-B9AA-40D1-3D04-D722F9160A27}"/>
              </a:ext>
            </a:extLst>
          </p:cNvPr>
          <p:cNvSpPr>
            <a:spLocks noGrp="1"/>
          </p:cNvSpPr>
          <p:nvPr>
            <p:ph type="sldNum" sz="quarter" idx="12"/>
          </p:nvPr>
        </p:nvSpPr>
        <p:spPr/>
        <p:txBody>
          <a:bodyPr/>
          <a:lstStyle/>
          <a:p>
            <a:fld id="{EE05550F-E9A2-4CE3-B682-1953AE21D205}" type="slidenum">
              <a:rPr lang="en-US" smtClean="0"/>
              <a:t>‹#›</a:t>
            </a:fld>
            <a:endParaRPr lang="en-US"/>
          </a:p>
        </p:txBody>
      </p:sp>
    </p:spTree>
    <p:extLst>
      <p:ext uri="{BB962C8B-B14F-4D97-AF65-F5344CB8AC3E}">
        <p14:creationId xmlns:p14="http://schemas.microsoft.com/office/powerpoint/2010/main" val="179834795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31421AFA-3AE7-4CEA-BC9B-447859BED57B}" type="slidenum">
              <a:rPr lang="en-GB" smtClean="0"/>
              <a:pPr/>
              <a:t>‹#›</a:t>
            </a:fld>
            <a:endParaRPr lang="en-GB"/>
          </a:p>
        </p:txBody>
      </p:sp>
    </p:spTree>
    <p:extLst>
      <p:ext uri="{BB962C8B-B14F-4D97-AF65-F5344CB8AC3E}">
        <p14:creationId xmlns:p14="http://schemas.microsoft.com/office/powerpoint/2010/main" val="208870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7" name="Rectangle 6"/>
          <p:cNvSpPr/>
          <p:nvPr userDrawn="1"/>
        </p:nvSpPr>
        <p:spPr>
          <a:xfrm>
            <a:off x="1" y="0"/>
            <a:ext cx="12192000" cy="6858000"/>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lIns="91417" tIns="45708" rIns="91417" bIns="45708" rtlCol="0" anchor="ctr"/>
          <a:lstStyle/>
          <a:p>
            <a:pPr algn="ctr"/>
            <a:endParaRPr lang="en-GB" sz="1800" noProof="0"/>
          </a:p>
        </p:txBody>
      </p:sp>
      <p:sp>
        <p:nvSpPr>
          <p:cNvPr id="2" name="Title Placeholder 1"/>
          <p:cNvSpPr>
            <a:spLocks noGrp="1"/>
          </p:cNvSpPr>
          <p:nvPr>
            <p:ph type="ctrTitle"/>
          </p:nvPr>
        </p:nvSpPr>
        <p:spPr>
          <a:xfrm>
            <a:off x="817033" y="452440"/>
            <a:ext cx="10560051" cy="1196444"/>
          </a:xfrm>
        </p:spPr>
        <p:txBody>
          <a:bodyPr tIns="0"/>
          <a:lstStyle>
            <a:lvl1pPr>
              <a:defRPr sz="3199" cap="all" baseline="0" smtClean="0">
                <a:solidFill>
                  <a:schemeClr val="bg1"/>
                </a:solidFill>
                <a:latin typeface="Verdana" pitchFamily="34" charset="0"/>
              </a:defRPr>
            </a:lvl1pPr>
          </a:lstStyle>
          <a:p>
            <a:r>
              <a:rPr lang="en-GB" noProof="0"/>
              <a:t>Click to edit Master title style</a:t>
            </a:r>
          </a:p>
        </p:txBody>
      </p:sp>
      <p:sp>
        <p:nvSpPr>
          <p:cNvPr id="12" name="SD_FLD_DocumentDate"/>
          <p:cNvSpPr txBox="1"/>
          <p:nvPr userDrawn="1"/>
        </p:nvSpPr>
        <p:spPr bwMode="auto">
          <a:xfrm>
            <a:off x="6093001" y="6280500"/>
            <a:ext cx="5260800" cy="158400"/>
          </a:xfrm>
          <a:prstGeom prst="rect">
            <a:avLst/>
          </a:prstGeom>
          <a:noFill/>
          <a:ln w="9525">
            <a:noFill/>
            <a:miter lim="800000"/>
            <a:headEnd/>
            <a:tailEnd/>
          </a:ln>
          <a:effectLst/>
        </p:spPr>
        <p:txBody>
          <a:bodyPr vert="horz" wrap="square" lIns="35991" tIns="0" rIns="0" bIns="0" numCol="1" rtlCol="0" anchor="ctr" anchorCtr="0" compatLnSpc="1">
            <a:prstTxWarp prst="textNoShape">
              <a:avLst/>
            </a:prstTxWarp>
            <a:noAutofit/>
          </a:bodyPr>
          <a:lstStyle/>
          <a:p>
            <a:pPr marL="0" marR="0" indent="0" algn="r" defTabSz="457098" rtl="0" eaLnBrk="0" fontAlgn="base" latinLnBrk="0" hangingPunct="0">
              <a:lnSpc>
                <a:spcPct val="100000"/>
              </a:lnSpc>
              <a:spcBef>
                <a:spcPts val="480"/>
              </a:spcBef>
              <a:spcAft>
                <a:spcPts val="0"/>
              </a:spcAft>
              <a:buClrTx/>
              <a:buSzTx/>
              <a:tabLst/>
            </a:pPr>
            <a:endParaRPr kumimoji="0" lang="en-GB" sz="800" b="0" i="0" u="none" strike="noStrike" kern="1200" cap="all" spc="0" normalizeH="0" baseline="0" noProof="0">
              <a:ln>
                <a:noFill/>
              </a:ln>
              <a:solidFill>
                <a:schemeClr val="bg1"/>
              </a:solidFill>
              <a:effectLst/>
              <a:uLnTx/>
              <a:uFillTx/>
              <a:latin typeface="Verdana"/>
              <a:ea typeface="ＭＳ Ｐゴシック" pitchFamily="-111" charset="-128"/>
              <a:cs typeface="ＭＳ Ｐゴシック" pitchFamily="-111" charset="-128"/>
            </a:endParaRPr>
          </a:p>
        </p:txBody>
      </p:sp>
      <p:sp>
        <p:nvSpPr>
          <p:cNvPr id="13" name="SD_FLD_Name"/>
          <p:cNvSpPr txBox="1"/>
          <p:nvPr userDrawn="1"/>
        </p:nvSpPr>
        <p:spPr bwMode="auto">
          <a:xfrm>
            <a:off x="6093001" y="6128101"/>
            <a:ext cx="5260800" cy="158400"/>
          </a:xfrm>
          <a:prstGeom prst="rect">
            <a:avLst/>
          </a:prstGeom>
          <a:noFill/>
          <a:ln w="9525">
            <a:noFill/>
            <a:miter lim="800000"/>
            <a:headEnd/>
            <a:tailEnd/>
          </a:ln>
          <a:effectLst/>
        </p:spPr>
        <p:txBody>
          <a:bodyPr vert="horz" wrap="square" lIns="35991" tIns="0" rIns="0" bIns="0" numCol="1" rtlCol="0" anchor="ctr" anchorCtr="0" compatLnSpc="1">
            <a:prstTxWarp prst="textNoShape">
              <a:avLst/>
            </a:prstTxWarp>
            <a:noAutofit/>
          </a:bodyPr>
          <a:lstStyle/>
          <a:p>
            <a:pPr marL="0" marR="0" indent="0" algn="r" defTabSz="457098" rtl="0" eaLnBrk="0" fontAlgn="base" latinLnBrk="0" hangingPunct="0">
              <a:lnSpc>
                <a:spcPct val="100000"/>
              </a:lnSpc>
              <a:spcBef>
                <a:spcPts val="480"/>
              </a:spcBef>
              <a:spcAft>
                <a:spcPts val="0"/>
              </a:spcAft>
              <a:buClrTx/>
              <a:buSzTx/>
              <a:tabLst/>
            </a:pPr>
            <a:endParaRPr kumimoji="0" lang="en-GB" sz="800" b="0" i="0" u="none" strike="noStrike" kern="1200" cap="all" spc="0" normalizeH="0" baseline="0" noProof="0">
              <a:ln>
                <a:noFill/>
              </a:ln>
              <a:solidFill>
                <a:schemeClr val="bg1"/>
              </a:solidFill>
              <a:effectLst/>
              <a:uLnTx/>
              <a:uFillTx/>
              <a:latin typeface="Verdana"/>
              <a:ea typeface="ＭＳ Ｐゴシック" pitchFamily="-111" charset="-128"/>
              <a:cs typeface="ＭＳ Ｐゴシック" pitchFamily="-111" charset="-128"/>
            </a:endParaRPr>
          </a:p>
        </p:txBody>
      </p:sp>
      <p:sp>
        <p:nvSpPr>
          <p:cNvPr id="3" name="Slide Number Placeholder 2"/>
          <p:cNvSpPr>
            <a:spLocks noGrp="1"/>
          </p:cNvSpPr>
          <p:nvPr>
            <p:ph type="sldNum" sz="quarter" idx="10"/>
          </p:nvPr>
        </p:nvSpPr>
        <p:spPr/>
        <p:txBody>
          <a:bodyPr/>
          <a:lstStyle>
            <a:lvl1pPr>
              <a:defRPr>
                <a:solidFill>
                  <a:schemeClr val="bg1"/>
                </a:solidFill>
              </a:defRPr>
            </a:lvl1pPr>
          </a:lstStyle>
          <a:p>
            <a:fld id="{31421AFA-3AE7-4CEA-BC9B-447859BED57B}" type="slidenum">
              <a:rPr lang="en-GB" smtClean="0"/>
              <a:pPr/>
              <a:t>‹#›</a:t>
            </a:fld>
            <a:endParaRPr lang="en-GB"/>
          </a:p>
        </p:txBody>
      </p:sp>
      <p:sp>
        <p:nvSpPr>
          <p:cNvPr id="4" name="Logo_ramboll_white"/>
          <p:cNvSpPr>
            <a:spLocks noChangeAspect="1"/>
          </p:cNvSpPr>
          <p:nvPr userDrawn="1"/>
        </p:nvSpPr>
        <p:spPr>
          <a:xfrm>
            <a:off x="817306" y="6158174"/>
            <a:ext cx="1130685" cy="255541"/>
          </a:xfrm>
          <a:prstGeom prst="rect">
            <a:avLst/>
          </a:prstGeom>
          <a:noFill/>
          <a:ln>
            <a:noFill/>
          </a:ln>
          <a:effectLst/>
          <a:extLst>
            <a:ext uri="{909E8E84-426E-40DD-AFC4-6F175D3DCCD1}">
              <a14:hiddenFill xmlns:a14="http://schemas.microsoft.com/office/drawing/2010/main">
                <a:solidFill>
                  <a:schemeClr val="accent6"/>
                </a:solidFill>
              </a14:hiddenFill>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pic>
        <p:nvPicPr>
          <p:cNvPr id="8" name="Logo_ramboll_white_bmkArt">
            <a:extLst>
              <a:ext uri="{FF2B5EF4-FFF2-40B4-BE49-F238E27FC236}">
                <a16:creationId xmlns:a16="http://schemas.microsoft.com/office/drawing/2014/main" id="{6C34EF5E-15D6-4C95-82A3-E957E24786BD}"/>
              </a:ext>
            </a:extLst>
          </p:cNvPr>
          <p:cNvPicPr>
            <a:picLocks noChangeAspect="1"/>
          </p:cNvPicPr>
          <p:nvPr userDrawn="1"/>
        </p:nvPicPr>
        <p:blipFill>
          <a:blip r:embed="rId2"/>
          <a:stretch>
            <a:fillRect/>
          </a:stretch>
        </p:blipFill>
        <p:spPr>
          <a:xfrm>
            <a:off x="817307" y="6158174"/>
            <a:ext cx="1217345" cy="255541"/>
          </a:xfrm>
          <a:prstGeom prst="rect">
            <a:avLst/>
          </a:prstGeom>
        </p:spPr>
      </p:pic>
      <p:sp>
        <p:nvSpPr>
          <p:cNvPr id="9" name="Logo_fonden_white"/>
          <p:cNvSpPr>
            <a:spLocks noChangeAspect="1"/>
          </p:cNvSpPr>
          <p:nvPr userDrawn="1"/>
        </p:nvSpPr>
        <p:spPr>
          <a:xfrm>
            <a:off x="817307" y="6158174"/>
            <a:ext cx="1319265" cy="298731"/>
          </a:xfrm>
          <a:prstGeom prst="rect">
            <a:avLst/>
          </a:prstGeom>
          <a:noFill/>
          <a:ln>
            <a:noFill/>
          </a:ln>
          <a:effectLst/>
          <a:extLst>
            <a:ext uri="{909E8E84-426E-40DD-AFC4-6F175D3DCCD1}">
              <a14:hiddenFill xmlns:a14="http://schemas.microsoft.com/office/drawing/2010/main">
                <a:solidFill>
                  <a:schemeClr val="accent6"/>
                </a:solidFill>
              </a14:hiddenFill>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Tree>
    <p:extLst>
      <p:ext uri="{BB962C8B-B14F-4D97-AF65-F5344CB8AC3E}">
        <p14:creationId xmlns:p14="http://schemas.microsoft.com/office/powerpoint/2010/main" val="841865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Full slide image">
    <p:spTree>
      <p:nvGrpSpPr>
        <p:cNvPr id="1" name=""/>
        <p:cNvGrpSpPr/>
        <p:nvPr/>
      </p:nvGrpSpPr>
      <p:grpSpPr>
        <a:xfrm>
          <a:off x="0" y="0"/>
          <a:ext cx="0" cy="0"/>
          <a:chOff x="0" y="0"/>
          <a:chExt cx="0" cy="0"/>
        </a:xfrm>
      </p:grpSpPr>
      <p:sp>
        <p:nvSpPr>
          <p:cNvPr id="3" name="Background"/>
          <p:cNvSpPr/>
          <p:nvPr userDrawn="1"/>
        </p:nvSpPr>
        <p:spPr>
          <a:xfrm>
            <a:off x="0" y="0"/>
            <a:ext cx="12191187" cy="685641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6" name="Picture Placeholder 5"/>
          <p:cNvSpPr>
            <a:spLocks noGrp="1"/>
          </p:cNvSpPr>
          <p:nvPr>
            <p:ph type="pic" sz="quarter" idx="10" hasCustomPrompt="1"/>
          </p:nvPr>
        </p:nvSpPr>
        <p:spPr>
          <a:xfrm>
            <a:off x="-1" y="0"/>
            <a:ext cx="12194787" cy="6860012"/>
          </a:xfrm>
          <a:solidFill>
            <a:srgbClr val="F6F6F4"/>
          </a:solidFill>
        </p:spPr>
        <p:txBody>
          <a:bodyPr tIns="0" anchor="t" anchorCtr="0"/>
          <a:lstStyle>
            <a:lvl1pPr marL="0" indent="0" algn="ctr">
              <a:buNone/>
              <a:defRPr baseline="0">
                <a:solidFill>
                  <a:schemeClr val="tx1"/>
                </a:solidFill>
              </a:defRPr>
            </a:lvl1pPr>
          </a:lstStyle>
          <a:p>
            <a:r>
              <a:rPr lang="en-GB" noProof="0"/>
              <a:t>Mark placeholder to insert image</a:t>
            </a:r>
          </a:p>
        </p:txBody>
      </p:sp>
      <p:sp>
        <p:nvSpPr>
          <p:cNvPr id="7" name="Text Placeholder 15">
            <a:extLst>
              <a:ext uri="{FF2B5EF4-FFF2-40B4-BE49-F238E27FC236}">
                <a16:creationId xmlns:a16="http://schemas.microsoft.com/office/drawing/2014/main" id="{D502E4A2-448F-4BE7-8814-15A06BDE1CF9}"/>
              </a:ext>
            </a:extLst>
          </p:cNvPr>
          <p:cNvSpPr>
            <a:spLocks noGrp="1"/>
          </p:cNvSpPr>
          <p:nvPr>
            <p:ph type="body" sz="quarter" idx="12" hasCustomPrompt="1"/>
          </p:nvPr>
        </p:nvSpPr>
        <p:spPr bwMode="auto">
          <a:xfrm>
            <a:off x="798617" y="6158174"/>
            <a:ext cx="1220559" cy="255541"/>
          </a:xfrm>
          <a:custGeom>
            <a:avLst/>
            <a:gdLst>
              <a:gd name="connsiteX0" fmla="*/ 10555461 w 20742935"/>
              <a:gd name="connsiteY0" fmla="*/ 2313797 h 4374000"/>
              <a:gd name="connsiteX1" fmla="*/ 11078393 w 20742935"/>
              <a:gd name="connsiteY1" fmla="*/ 2313797 h 4374000"/>
              <a:gd name="connsiteX2" fmla="*/ 11427013 w 20742935"/>
              <a:gd name="connsiteY2" fmla="*/ 2549249 h 4374000"/>
              <a:gd name="connsiteX3" fmla="*/ 11097761 w 20742935"/>
              <a:gd name="connsiteY3" fmla="*/ 2784701 h 4374000"/>
              <a:gd name="connsiteX4" fmla="*/ 10555461 w 20742935"/>
              <a:gd name="connsiteY4" fmla="*/ 2784701 h 4374000"/>
              <a:gd name="connsiteX5" fmla="*/ 10555461 w 20742935"/>
              <a:gd name="connsiteY5" fmla="*/ 2313797 h 4374000"/>
              <a:gd name="connsiteX6" fmla="*/ 5442357 w 20742935"/>
              <a:gd name="connsiteY6" fmla="*/ 1627063 h 4374000"/>
              <a:gd name="connsiteX7" fmla="*/ 5732875 w 20742935"/>
              <a:gd name="connsiteY7" fmla="*/ 2313797 h 4374000"/>
              <a:gd name="connsiteX8" fmla="*/ 5151840 w 20742935"/>
              <a:gd name="connsiteY8" fmla="*/ 2313797 h 4374000"/>
              <a:gd name="connsiteX9" fmla="*/ 2556552 w 20742935"/>
              <a:gd name="connsiteY9" fmla="*/ 1509337 h 4374000"/>
              <a:gd name="connsiteX10" fmla="*/ 3002012 w 20742935"/>
              <a:gd name="connsiteY10" fmla="*/ 1509337 h 4374000"/>
              <a:gd name="connsiteX11" fmla="*/ 3350633 w 20742935"/>
              <a:gd name="connsiteY11" fmla="*/ 1803652 h 4374000"/>
              <a:gd name="connsiteX12" fmla="*/ 3002012 w 20742935"/>
              <a:gd name="connsiteY12" fmla="*/ 2117588 h 4374000"/>
              <a:gd name="connsiteX13" fmla="*/ 2556552 w 20742935"/>
              <a:gd name="connsiteY13" fmla="*/ 2117588 h 4374000"/>
              <a:gd name="connsiteX14" fmla="*/ 2556552 w 20742935"/>
              <a:gd name="connsiteY14" fmla="*/ 1509337 h 4374000"/>
              <a:gd name="connsiteX15" fmla="*/ 10555461 w 20742935"/>
              <a:gd name="connsiteY15" fmla="*/ 1489716 h 4374000"/>
              <a:gd name="connsiteX16" fmla="*/ 11000921 w 20742935"/>
              <a:gd name="connsiteY16" fmla="*/ 1489716 h 4374000"/>
              <a:gd name="connsiteX17" fmla="*/ 11310807 w 20742935"/>
              <a:gd name="connsiteY17" fmla="*/ 1725168 h 4374000"/>
              <a:gd name="connsiteX18" fmla="*/ 10981553 w 20742935"/>
              <a:gd name="connsiteY18" fmla="*/ 1940999 h 4374000"/>
              <a:gd name="connsiteX19" fmla="*/ 10555461 w 20742935"/>
              <a:gd name="connsiteY19" fmla="*/ 1940999 h 4374000"/>
              <a:gd name="connsiteX20" fmla="*/ 10555461 w 20742935"/>
              <a:gd name="connsiteY20" fmla="*/ 1489716 h 4374000"/>
              <a:gd name="connsiteX21" fmla="*/ 10342417 w 20742935"/>
              <a:gd name="connsiteY21" fmla="*/ 1097297 h 4374000"/>
              <a:gd name="connsiteX22" fmla="*/ 10110001 w 20742935"/>
              <a:gd name="connsiteY22" fmla="*/ 1332749 h 4374000"/>
              <a:gd name="connsiteX23" fmla="*/ 10110001 w 20742935"/>
              <a:gd name="connsiteY23" fmla="*/ 2941669 h 4374000"/>
              <a:gd name="connsiteX24" fmla="*/ 10342417 w 20742935"/>
              <a:gd name="connsiteY24" fmla="*/ 3177120 h 4374000"/>
              <a:gd name="connsiteX25" fmla="*/ 11097761 w 20742935"/>
              <a:gd name="connsiteY25" fmla="*/ 3177120 h 4374000"/>
              <a:gd name="connsiteX26" fmla="*/ 11872473 w 20742935"/>
              <a:gd name="connsiteY26" fmla="*/ 2608112 h 4374000"/>
              <a:gd name="connsiteX27" fmla="*/ 11485117 w 20742935"/>
              <a:gd name="connsiteY27" fmla="*/ 2097967 h 4374000"/>
              <a:gd name="connsiteX28" fmla="*/ 11756267 w 20742935"/>
              <a:gd name="connsiteY28" fmla="*/ 1627063 h 4374000"/>
              <a:gd name="connsiteX29" fmla="*/ 11620693 w 20742935"/>
              <a:gd name="connsiteY29" fmla="*/ 1273886 h 4374000"/>
              <a:gd name="connsiteX30" fmla="*/ 11078393 w 20742935"/>
              <a:gd name="connsiteY30" fmla="*/ 1097297 h 4374000"/>
              <a:gd name="connsiteX31" fmla="*/ 2324139 w 20742935"/>
              <a:gd name="connsiteY31" fmla="*/ 1097297 h 4374000"/>
              <a:gd name="connsiteX32" fmla="*/ 2091725 w 20742935"/>
              <a:gd name="connsiteY32" fmla="*/ 1332749 h 4374000"/>
              <a:gd name="connsiteX33" fmla="*/ 2091725 w 20742935"/>
              <a:gd name="connsiteY33" fmla="*/ 2961290 h 4374000"/>
              <a:gd name="connsiteX34" fmla="*/ 2324139 w 20742935"/>
              <a:gd name="connsiteY34" fmla="*/ 3196741 h 4374000"/>
              <a:gd name="connsiteX35" fmla="*/ 2556552 w 20742935"/>
              <a:gd name="connsiteY35" fmla="*/ 2961290 h 4374000"/>
              <a:gd name="connsiteX36" fmla="*/ 2556552 w 20742935"/>
              <a:gd name="connsiteY36" fmla="*/ 2510007 h 4374000"/>
              <a:gd name="connsiteX37" fmla="*/ 2905173 w 20742935"/>
              <a:gd name="connsiteY37" fmla="*/ 2510007 h 4374000"/>
              <a:gd name="connsiteX38" fmla="*/ 3350633 w 20742935"/>
              <a:gd name="connsiteY38" fmla="*/ 3079016 h 4374000"/>
              <a:gd name="connsiteX39" fmla="*/ 3563679 w 20742935"/>
              <a:gd name="connsiteY39" fmla="*/ 3196741 h 4374000"/>
              <a:gd name="connsiteX40" fmla="*/ 3796093 w 20742935"/>
              <a:gd name="connsiteY40" fmla="*/ 2980911 h 4374000"/>
              <a:gd name="connsiteX41" fmla="*/ 3718621 w 20742935"/>
              <a:gd name="connsiteY41" fmla="*/ 2804322 h 4374000"/>
              <a:gd name="connsiteX42" fmla="*/ 3408736 w 20742935"/>
              <a:gd name="connsiteY42" fmla="*/ 2431523 h 4374000"/>
              <a:gd name="connsiteX43" fmla="*/ 3815461 w 20742935"/>
              <a:gd name="connsiteY43" fmla="*/ 1784031 h 4374000"/>
              <a:gd name="connsiteX44" fmla="*/ 3641150 w 20742935"/>
              <a:gd name="connsiteY44" fmla="*/ 1313128 h 4374000"/>
              <a:gd name="connsiteX45" fmla="*/ 3040748 w 20742935"/>
              <a:gd name="connsiteY45" fmla="*/ 1097297 h 4374000"/>
              <a:gd name="connsiteX46" fmla="*/ 2324139 w 20742935"/>
              <a:gd name="connsiteY46" fmla="*/ 1097297 h 4374000"/>
              <a:gd name="connsiteX47" fmla="*/ 17799025 w 20742935"/>
              <a:gd name="connsiteY47" fmla="*/ 1077676 h 4374000"/>
              <a:gd name="connsiteX48" fmla="*/ 17585981 w 20742935"/>
              <a:gd name="connsiteY48" fmla="*/ 1313128 h 4374000"/>
              <a:gd name="connsiteX49" fmla="*/ 17585981 w 20742935"/>
              <a:gd name="connsiteY49" fmla="*/ 2941669 h 4374000"/>
              <a:gd name="connsiteX50" fmla="*/ 17799025 w 20742935"/>
              <a:gd name="connsiteY50" fmla="*/ 3177120 h 4374000"/>
              <a:gd name="connsiteX51" fmla="*/ 18883625 w 20742935"/>
              <a:gd name="connsiteY51" fmla="*/ 3177120 h 4374000"/>
              <a:gd name="connsiteX52" fmla="*/ 19077301 w 20742935"/>
              <a:gd name="connsiteY52" fmla="*/ 2980911 h 4374000"/>
              <a:gd name="connsiteX53" fmla="*/ 18883625 w 20742935"/>
              <a:gd name="connsiteY53" fmla="*/ 2765080 h 4374000"/>
              <a:gd name="connsiteX54" fmla="*/ 18031441 w 20742935"/>
              <a:gd name="connsiteY54" fmla="*/ 2765080 h 4374000"/>
              <a:gd name="connsiteX55" fmla="*/ 18031441 w 20742935"/>
              <a:gd name="connsiteY55" fmla="*/ 1313128 h 4374000"/>
              <a:gd name="connsiteX56" fmla="*/ 17799025 w 20742935"/>
              <a:gd name="connsiteY56" fmla="*/ 1077676 h 4374000"/>
              <a:gd name="connsiteX57" fmla="*/ 15707301 w 20742935"/>
              <a:gd name="connsiteY57" fmla="*/ 1077676 h 4374000"/>
              <a:gd name="connsiteX58" fmla="*/ 15474889 w 20742935"/>
              <a:gd name="connsiteY58" fmla="*/ 1313128 h 4374000"/>
              <a:gd name="connsiteX59" fmla="*/ 15474889 w 20742935"/>
              <a:gd name="connsiteY59" fmla="*/ 2941669 h 4374000"/>
              <a:gd name="connsiteX60" fmla="*/ 15707301 w 20742935"/>
              <a:gd name="connsiteY60" fmla="*/ 3177120 h 4374000"/>
              <a:gd name="connsiteX61" fmla="*/ 16772533 w 20742935"/>
              <a:gd name="connsiteY61" fmla="*/ 3177120 h 4374000"/>
              <a:gd name="connsiteX62" fmla="*/ 16985577 w 20742935"/>
              <a:gd name="connsiteY62" fmla="*/ 2980911 h 4374000"/>
              <a:gd name="connsiteX63" fmla="*/ 16772533 w 20742935"/>
              <a:gd name="connsiteY63" fmla="*/ 2765080 h 4374000"/>
              <a:gd name="connsiteX64" fmla="*/ 15939717 w 20742935"/>
              <a:gd name="connsiteY64" fmla="*/ 2765080 h 4374000"/>
              <a:gd name="connsiteX65" fmla="*/ 15939717 w 20742935"/>
              <a:gd name="connsiteY65" fmla="*/ 1313128 h 4374000"/>
              <a:gd name="connsiteX66" fmla="*/ 15707301 w 20742935"/>
              <a:gd name="connsiteY66" fmla="*/ 1077676 h 4374000"/>
              <a:gd name="connsiteX67" fmla="*/ 7417875 w 20742935"/>
              <a:gd name="connsiteY67" fmla="*/ 1077676 h 4374000"/>
              <a:gd name="connsiteX68" fmla="*/ 7166093 w 20742935"/>
              <a:gd name="connsiteY68" fmla="*/ 1293507 h 4374000"/>
              <a:gd name="connsiteX69" fmla="*/ 7166093 w 20742935"/>
              <a:gd name="connsiteY69" fmla="*/ 2961290 h 4374000"/>
              <a:gd name="connsiteX70" fmla="*/ 7398507 w 20742935"/>
              <a:gd name="connsiteY70" fmla="*/ 3196741 h 4374000"/>
              <a:gd name="connsiteX71" fmla="*/ 7611553 w 20742935"/>
              <a:gd name="connsiteY71" fmla="*/ 2961290 h 4374000"/>
              <a:gd name="connsiteX72" fmla="*/ 7611553 w 20742935"/>
              <a:gd name="connsiteY72" fmla="*/ 1940999 h 4374000"/>
              <a:gd name="connsiteX73" fmla="*/ 7998909 w 20742935"/>
              <a:gd name="connsiteY73" fmla="*/ 2549249 h 4374000"/>
              <a:gd name="connsiteX74" fmla="*/ 8192589 w 20742935"/>
              <a:gd name="connsiteY74" fmla="*/ 2666975 h 4374000"/>
              <a:gd name="connsiteX75" fmla="*/ 8386265 w 20742935"/>
              <a:gd name="connsiteY75" fmla="*/ 2549249 h 4374000"/>
              <a:gd name="connsiteX76" fmla="*/ 8773621 w 20742935"/>
              <a:gd name="connsiteY76" fmla="*/ 1921378 h 4374000"/>
              <a:gd name="connsiteX77" fmla="*/ 8773621 w 20742935"/>
              <a:gd name="connsiteY77" fmla="*/ 2961290 h 4374000"/>
              <a:gd name="connsiteX78" fmla="*/ 9006037 w 20742935"/>
              <a:gd name="connsiteY78" fmla="*/ 3196741 h 4374000"/>
              <a:gd name="connsiteX79" fmla="*/ 9238449 w 20742935"/>
              <a:gd name="connsiteY79" fmla="*/ 2961290 h 4374000"/>
              <a:gd name="connsiteX80" fmla="*/ 9238449 w 20742935"/>
              <a:gd name="connsiteY80" fmla="*/ 1293507 h 4374000"/>
              <a:gd name="connsiteX81" fmla="*/ 8986669 w 20742935"/>
              <a:gd name="connsiteY81" fmla="*/ 1077676 h 4374000"/>
              <a:gd name="connsiteX82" fmla="*/ 8734887 w 20742935"/>
              <a:gd name="connsiteY82" fmla="*/ 1215023 h 4374000"/>
              <a:gd name="connsiteX83" fmla="*/ 8211955 w 20742935"/>
              <a:gd name="connsiteY83" fmla="*/ 2097967 h 4374000"/>
              <a:gd name="connsiteX84" fmla="*/ 7669657 w 20742935"/>
              <a:gd name="connsiteY84" fmla="*/ 1215023 h 4374000"/>
              <a:gd name="connsiteX85" fmla="*/ 7417875 w 20742935"/>
              <a:gd name="connsiteY85" fmla="*/ 1077676 h 4374000"/>
              <a:gd name="connsiteX86" fmla="*/ 5461725 w 20742935"/>
              <a:gd name="connsiteY86" fmla="*/ 1058055 h 4374000"/>
              <a:gd name="connsiteX87" fmla="*/ 5171208 w 20742935"/>
              <a:gd name="connsiteY87" fmla="*/ 1234644 h 4374000"/>
              <a:gd name="connsiteX88" fmla="*/ 4454599 w 20742935"/>
              <a:gd name="connsiteY88" fmla="*/ 2882806 h 4374000"/>
              <a:gd name="connsiteX89" fmla="*/ 4435231 w 20742935"/>
              <a:gd name="connsiteY89" fmla="*/ 3000532 h 4374000"/>
              <a:gd name="connsiteX90" fmla="*/ 4648277 w 20742935"/>
              <a:gd name="connsiteY90" fmla="*/ 3196741 h 4374000"/>
              <a:gd name="connsiteX91" fmla="*/ 4841955 w 20742935"/>
              <a:gd name="connsiteY91" fmla="*/ 3059395 h 4374000"/>
              <a:gd name="connsiteX92" fmla="*/ 4996897 w 20742935"/>
              <a:gd name="connsiteY92" fmla="*/ 2706217 h 4374000"/>
              <a:gd name="connsiteX93" fmla="*/ 5907185 w 20742935"/>
              <a:gd name="connsiteY93" fmla="*/ 2706217 h 4374000"/>
              <a:gd name="connsiteX94" fmla="*/ 6042760 w 20742935"/>
              <a:gd name="connsiteY94" fmla="*/ 3059395 h 4374000"/>
              <a:gd name="connsiteX95" fmla="*/ 6255805 w 20742935"/>
              <a:gd name="connsiteY95" fmla="*/ 3196741 h 4374000"/>
              <a:gd name="connsiteX96" fmla="*/ 6468853 w 20742935"/>
              <a:gd name="connsiteY96" fmla="*/ 3000532 h 4374000"/>
              <a:gd name="connsiteX97" fmla="*/ 6449485 w 20742935"/>
              <a:gd name="connsiteY97" fmla="*/ 2882806 h 4374000"/>
              <a:gd name="connsiteX98" fmla="*/ 5732875 w 20742935"/>
              <a:gd name="connsiteY98" fmla="*/ 1234644 h 4374000"/>
              <a:gd name="connsiteX99" fmla="*/ 5461725 w 20742935"/>
              <a:gd name="connsiteY99" fmla="*/ 1058055 h 4374000"/>
              <a:gd name="connsiteX100" fmla="*/ 847119 w 20742935"/>
              <a:gd name="connsiteY100" fmla="*/ 0 h 4374000"/>
              <a:gd name="connsiteX101" fmla="*/ 14021983 w 20742935"/>
              <a:gd name="connsiteY101" fmla="*/ 0 h 4374000"/>
              <a:gd name="connsiteX102" fmla="*/ 14021847 w 20742935"/>
              <a:gd name="connsiteY102" fmla="*/ 630 h 4374000"/>
              <a:gd name="connsiteX103" fmla="*/ 13789889 w 20742935"/>
              <a:gd name="connsiteY103" fmla="*/ 1077676 h 4374000"/>
              <a:gd name="connsiteX104" fmla="*/ 13615577 w 20742935"/>
              <a:gd name="connsiteY104" fmla="*/ 1058055 h 4374000"/>
              <a:gd name="connsiteX105" fmla="*/ 12511613 w 20742935"/>
              <a:gd name="connsiteY105" fmla="*/ 2137209 h 4374000"/>
              <a:gd name="connsiteX106" fmla="*/ 13596209 w 20742935"/>
              <a:gd name="connsiteY106" fmla="*/ 3216362 h 4374000"/>
              <a:gd name="connsiteX107" fmla="*/ 14700175 w 20742935"/>
              <a:gd name="connsiteY107" fmla="*/ 2137209 h 4374000"/>
              <a:gd name="connsiteX108" fmla="*/ 14583969 w 20742935"/>
              <a:gd name="connsiteY108" fmla="*/ 1646684 h 4374000"/>
              <a:gd name="connsiteX109" fmla="*/ 14196613 w 20742935"/>
              <a:gd name="connsiteY109" fmla="*/ 1940999 h 4374000"/>
              <a:gd name="connsiteX110" fmla="*/ 14235349 w 20742935"/>
              <a:gd name="connsiteY110" fmla="*/ 2137209 h 4374000"/>
              <a:gd name="connsiteX111" fmla="*/ 13615577 w 20742935"/>
              <a:gd name="connsiteY111" fmla="*/ 2784701 h 4374000"/>
              <a:gd name="connsiteX112" fmla="*/ 12976439 w 20742935"/>
              <a:gd name="connsiteY112" fmla="*/ 2137209 h 4374000"/>
              <a:gd name="connsiteX113" fmla="*/ 13596209 w 20742935"/>
              <a:gd name="connsiteY113" fmla="*/ 1489716 h 4374000"/>
              <a:gd name="connsiteX114" fmla="*/ 13693049 w 20742935"/>
              <a:gd name="connsiteY114" fmla="*/ 1489716 h 4374000"/>
              <a:gd name="connsiteX115" fmla="*/ 13518737 w 20742935"/>
              <a:gd name="connsiteY115" fmla="*/ 2274556 h 4374000"/>
              <a:gd name="connsiteX116" fmla="*/ 13576841 w 20742935"/>
              <a:gd name="connsiteY116" fmla="*/ 2313797 h 4374000"/>
              <a:gd name="connsiteX117" fmla="*/ 15302449 w 20742935"/>
              <a:gd name="connsiteY117" fmla="*/ 208867 h 4374000"/>
              <a:gd name="connsiteX118" fmla="*/ 15473677 w 20742935"/>
              <a:gd name="connsiteY118" fmla="*/ 0 h 4374000"/>
              <a:gd name="connsiteX119" fmla="*/ 19895817 w 20742935"/>
              <a:gd name="connsiteY119" fmla="*/ 0 h 4374000"/>
              <a:gd name="connsiteX120" fmla="*/ 20086775 w 20742935"/>
              <a:gd name="connsiteY120" fmla="*/ 11552 h 4374000"/>
              <a:gd name="connsiteX121" fmla="*/ 20739957 w 20742935"/>
              <a:gd name="connsiteY121" fmla="*/ 787481 h 4374000"/>
              <a:gd name="connsiteX122" fmla="*/ 20742935 w 20742935"/>
              <a:gd name="connsiteY122" fmla="*/ 901016 h 4374000"/>
              <a:gd name="connsiteX123" fmla="*/ 20742935 w 20742935"/>
              <a:gd name="connsiteY123" fmla="*/ 3471506 h 4374000"/>
              <a:gd name="connsiteX124" fmla="*/ 20739957 w 20742935"/>
              <a:gd name="connsiteY124" fmla="*/ 3585041 h 4374000"/>
              <a:gd name="connsiteX125" fmla="*/ 19871385 w 20742935"/>
              <a:gd name="connsiteY125" fmla="*/ 4374000 h 4374000"/>
              <a:gd name="connsiteX126" fmla="*/ 871552 w 20742935"/>
              <a:gd name="connsiteY126" fmla="*/ 4374000 h 4374000"/>
              <a:gd name="connsiteX127" fmla="*/ 0 w 20742935"/>
              <a:gd name="connsiteY127" fmla="*/ 3471435 h 4374000"/>
              <a:gd name="connsiteX128" fmla="*/ 0 w 20742935"/>
              <a:gd name="connsiteY128" fmla="*/ 901087 h 4374000"/>
              <a:gd name="connsiteX129" fmla="*/ 656161 w 20742935"/>
              <a:gd name="connsiteY129" fmla="*/ 11552 h 437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20742935" h="4374000">
                <a:moveTo>
                  <a:pt x="10555461" y="2313797"/>
                </a:moveTo>
                <a:cubicBezTo>
                  <a:pt x="10555461" y="2313797"/>
                  <a:pt x="10555461" y="2313797"/>
                  <a:pt x="11078393" y="2313797"/>
                </a:cubicBezTo>
                <a:cubicBezTo>
                  <a:pt x="11310807" y="2313797"/>
                  <a:pt x="11427013" y="2411902"/>
                  <a:pt x="11427013" y="2549249"/>
                </a:cubicBezTo>
                <a:cubicBezTo>
                  <a:pt x="11427013" y="2706217"/>
                  <a:pt x="11291439" y="2784701"/>
                  <a:pt x="11097761" y="2784701"/>
                </a:cubicBezTo>
                <a:cubicBezTo>
                  <a:pt x="11097761" y="2784701"/>
                  <a:pt x="11097761" y="2784701"/>
                  <a:pt x="10555461" y="2784701"/>
                </a:cubicBezTo>
                <a:cubicBezTo>
                  <a:pt x="10555461" y="2784701"/>
                  <a:pt x="10555461" y="2784701"/>
                  <a:pt x="10555461" y="2313797"/>
                </a:cubicBezTo>
                <a:close/>
                <a:moveTo>
                  <a:pt x="5442357" y="1627063"/>
                </a:moveTo>
                <a:cubicBezTo>
                  <a:pt x="5442357" y="1627063"/>
                  <a:pt x="5442357" y="1627063"/>
                  <a:pt x="5732875" y="2313797"/>
                </a:cubicBezTo>
                <a:cubicBezTo>
                  <a:pt x="5732875" y="2313797"/>
                  <a:pt x="5732875" y="2313797"/>
                  <a:pt x="5151840" y="2313797"/>
                </a:cubicBezTo>
                <a:close/>
                <a:moveTo>
                  <a:pt x="2556552" y="1509337"/>
                </a:moveTo>
                <a:cubicBezTo>
                  <a:pt x="2556552" y="1509337"/>
                  <a:pt x="2556552" y="1509337"/>
                  <a:pt x="3002012" y="1509337"/>
                </a:cubicBezTo>
                <a:cubicBezTo>
                  <a:pt x="3215058" y="1509337"/>
                  <a:pt x="3350633" y="1607442"/>
                  <a:pt x="3350633" y="1803652"/>
                </a:cubicBezTo>
                <a:cubicBezTo>
                  <a:pt x="3350633" y="1980241"/>
                  <a:pt x="3234426" y="2117588"/>
                  <a:pt x="3002012" y="2117588"/>
                </a:cubicBezTo>
                <a:cubicBezTo>
                  <a:pt x="3002012" y="2117588"/>
                  <a:pt x="3002012" y="2117588"/>
                  <a:pt x="2556552" y="2117588"/>
                </a:cubicBezTo>
                <a:cubicBezTo>
                  <a:pt x="2556552" y="2117588"/>
                  <a:pt x="2556552" y="2117588"/>
                  <a:pt x="2556552" y="1509337"/>
                </a:cubicBezTo>
                <a:close/>
                <a:moveTo>
                  <a:pt x="10555461" y="1489716"/>
                </a:moveTo>
                <a:cubicBezTo>
                  <a:pt x="10555461" y="1489716"/>
                  <a:pt x="10555461" y="1489716"/>
                  <a:pt x="11000921" y="1489716"/>
                </a:cubicBezTo>
                <a:cubicBezTo>
                  <a:pt x="11194601" y="1489716"/>
                  <a:pt x="11310807" y="1568200"/>
                  <a:pt x="11310807" y="1725168"/>
                </a:cubicBezTo>
                <a:cubicBezTo>
                  <a:pt x="11310807" y="1882136"/>
                  <a:pt x="11175233" y="1940999"/>
                  <a:pt x="10981553" y="1940999"/>
                </a:cubicBezTo>
                <a:cubicBezTo>
                  <a:pt x="10981553" y="1940999"/>
                  <a:pt x="10981553" y="1940999"/>
                  <a:pt x="10555461" y="1940999"/>
                </a:cubicBezTo>
                <a:cubicBezTo>
                  <a:pt x="10555461" y="1940999"/>
                  <a:pt x="10555461" y="1940999"/>
                  <a:pt x="10555461" y="1489716"/>
                </a:cubicBezTo>
                <a:close/>
                <a:moveTo>
                  <a:pt x="10342417" y="1097297"/>
                </a:moveTo>
                <a:cubicBezTo>
                  <a:pt x="10206841" y="1097297"/>
                  <a:pt x="10110001" y="1175781"/>
                  <a:pt x="10110001" y="1332749"/>
                </a:cubicBezTo>
                <a:cubicBezTo>
                  <a:pt x="10110001" y="1332749"/>
                  <a:pt x="10110001" y="1332749"/>
                  <a:pt x="10110001" y="2941669"/>
                </a:cubicBezTo>
                <a:cubicBezTo>
                  <a:pt x="10110001" y="3098637"/>
                  <a:pt x="10206841" y="3177120"/>
                  <a:pt x="10342417" y="3177120"/>
                </a:cubicBezTo>
                <a:cubicBezTo>
                  <a:pt x="10342417" y="3177120"/>
                  <a:pt x="10342417" y="3177120"/>
                  <a:pt x="11097761" y="3177120"/>
                </a:cubicBezTo>
                <a:cubicBezTo>
                  <a:pt x="11562589" y="3177120"/>
                  <a:pt x="11872473" y="3000532"/>
                  <a:pt x="11872473" y="2608112"/>
                </a:cubicBezTo>
                <a:cubicBezTo>
                  <a:pt x="11872473" y="2313797"/>
                  <a:pt x="11717531" y="2176451"/>
                  <a:pt x="11485117" y="2097967"/>
                </a:cubicBezTo>
                <a:cubicBezTo>
                  <a:pt x="11640061" y="1999862"/>
                  <a:pt x="11756267" y="1882136"/>
                  <a:pt x="11756267" y="1627063"/>
                </a:cubicBezTo>
                <a:cubicBezTo>
                  <a:pt x="11756267" y="1489716"/>
                  <a:pt x="11717531" y="1371991"/>
                  <a:pt x="11620693" y="1273886"/>
                </a:cubicBezTo>
                <a:cubicBezTo>
                  <a:pt x="11504485" y="1156160"/>
                  <a:pt x="11310807" y="1097297"/>
                  <a:pt x="11078393" y="1097297"/>
                </a:cubicBezTo>
                <a:close/>
                <a:moveTo>
                  <a:pt x="2324139" y="1097297"/>
                </a:moveTo>
                <a:cubicBezTo>
                  <a:pt x="2188564" y="1097297"/>
                  <a:pt x="2091725" y="1175781"/>
                  <a:pt x="2091725" y="1332749"/>
                </a:cubicBezTo>
                <a:lnTo>
                  <a:pt x="2091725" y="2961290"/>
                </a:lnTo>
                <a:cubicBezTo>
                  <a:pt x="2091725" y="3118258"/>
                  <a:pt x="2188564" y="3196741"/>
                  <a:pt x="2324139" y="3196741"/>
                </a:cubicBezTo>
                <a:cubicBezTo>
                  <a:pt x="2459713" y="3196741"/>
                  <a:pt x="2556552" y="3118258"/>
                  <a:pt x="2556552" y="2961290"/>
                </a:cubicBezTo>
                <a:cubicBezTo>
                  <a:pt x="2556552" y="2961290"/>
                  <a:pt x="2556552" y="2961290"/>
                  <a:pt x="2556552" y="2510007"/>
                </a:cubicBezTo>
                <a:cubicBezTo>
                  <a:pt x="2556552" y="2510007"/>
                  <a:pt x="2556552" y="2510007"/>
                  <a:pt x="2905173" y="2510007"/>
                </a:cubicBezTo>
                <a:cubicBezTo>
                  <a:pt x="2905173" y="2510007"/>
                  <a:pt x="2905173" y="2510007"/>
                  <a:pt x="3350633" y="3079016"/>
                </a:cubicBezTo>
                <a:cubicBezTo>
                  <a:pt x="3408736" y="3157500"/>
                  <a:pt x="3466840" y="3196741"/>
                  <a:pt x="3563679" y="3196741"/>
                </a:cubicBezTo>
                <a:cubicBezTo>
                  <a:pt x="3679886" y="3196741"/>
                  <a:pt x="3796093" y="3098637"/>
                  <a:pt x="3796093" y="2980911"/>
                </a:cubicBezTo>
                <a:cubicBezTo>
                  <a:pt x="3796093" y="2902427"/>
                  <a:pt x="3757357" y="2863185"/>
                  <a:pt x="3718621" y="2804322"/>
                </a:cubicBezTo>
                <a:cubicBezTo>
                  <a:pt x="3718621" y="2804322"/>
                  <a:pt x="3718621" y="2804322"/>
                  <a:pt x="3408736" y="2431523"/>
                </a:cubicBezTo>
                <a:cubicBezTo>
                  <a:pt x="3660518" y="2313797"/>
                  <a:pt x="3815461" y="2117588"/>
                  <a:pt x="3815461" y="1784031"/>
                </a:cubicBezTo>
                <a:cubicBezTo>
                  <a:pt x="3815461" y="1587821"/>
                  <a:pt x="3757357" y="1430854"/>
                  <a:pt x="3641150" y="1313128"/>
                </a:cubicBezTo>
                <a:cubicBezTo>
                  <a:pt x="3505575" y="1175781"/>
                  <a:pt x="3311897" y="1097297"/>
                  <a:pt x="3040748" y="1097297"/>
                </a:cubicBezTo>
                <a:cubicBezTo>
                  <a:pt x="3040748" y="1097297"/>
                  <a:pt x="3040748" y="1097297"/>
                  <a:pt x="2324139" y="1097297"/>
                </a:cubicBezTo>
                <a:close/>
                <a:moveTo>
                  <a:pt x="17799025" y="1077676"/>
                </a:moveTo>
                <a:cubicBezTo>
                  <a:pt x="17682821" y="1077676"/>
                  <a:pt x="17585981" y="1156160"/>
                  <a:pt x="17585981" y="1313128"/>
                </a:cubicBezTo>
                <a:cubicBezTo>
                  <a:pt x="17585981" y="1313128"/>
                  <a:pt x="17585981" y="1313128"/>
                  <a:pt x="17585981" y="2941669"/>
                </a:cubicBezTo>
                <a:cubicBezTo>
                  <a:pt x="17585981" y="3098637"/>
                  <a:pt x="17682821" y="3177120"/>
                  <a:pt x="17799025" y="3177120"/>
                </a:cubicBezTo>
                <a:lnTo>
                  <a:pt x="18883625" y="3177120"/>
                </a:lnTo>
                <a:cubicBezTo>
                  <a:pt x="18999833" y="3177120"/>
                  <a:pt x="19077301" y="3098637"/>
                  <a:pt x="19077301" y="2980911"/>
                </a:cubicBezTo>
                <a:cubicBezTo>
                  <a:pt x="19077301" y="2843564"/>
                  <a:pt x="18999833" y="2765080"/>
                  <a:pt x="18883625" y="2765080"/>
                </a:cubicBezTo>
                <a:cubicBezTo>
                  <a:pt x="18883625" y="2765080"/>
                  <a:pt x="18883625" y="2765080"/>
                  <a:pt x="18031441" y="2765080"/>
                </a:cubicBezTo>
                <a:cubicBezTo>
                  <a:pt x="18031441" y="2765080"/>
                  <a:pt x="18031441" y="2765080"/>
                  <a:pt x="18031441" y="1313128"/>
                </a:cubicBezTo>
                <a:cubicBezTo>
                  <a:pt x="18031441" y="1156160"/>
                  <a:pt x="17934601" y="1077676"/>
                  <a:pt x="17799025" y="1077676"/>
                </a:cubicBezTo>
                <a:close/>
                <a:moveTo>
                  <a:pt x="15707301" y="1077676"/>
                </a:moveTo>
                <a:cubicBezTo>
                  <a:pt x="15571727" y="1077676"/>
                  <a:pt x="15474889" y="1156160"/>
                  <a:pt x="15474889" y="1313128"/>
                </a:cubicBezTo>
                <a:cubicBezTo>
                  <a:pt x="15474889" y="1313128"/>
                  <a:pt x="15474889" y="1313128"/>
                  <a:pt x="15474889" y="2941669"/>
                </a:cubicBezTo>
                <a:cubicBezTo>
                  <a:pt x="15474889" y="3098637"/>
                  <a:pt x="15571727" y="3177120"/>
                  <a:pt x="15707301" y="3177120"/>
                </a:cubicBezTo>
                <a:lnTo>
                  <a:pt x="16772533" y="3177120"/>
                </a:lnTo>
                <a:cubicBezTo>
                  <a:pt x="16888737" y="3177120"/>
                  <a:pt x="16985577" y="3098637"/>
                  <a:pt x="16985577" y="2980911"/>
                </a:cubicBezTo>
                <a:cubicBezTo>
                  <a:pt x="16985577" y="2843564"/>
                  <a:pt x="16888737" y="2765080"/>
                  <a:pt x="16772533" y="2765080"/>
                </a:cubicBezTo>
                <a:cubicBezTo>
                  <a:pt x="16772533" y="2765080"/>
                  <a:pt x="16772533" y="2765080"/>
                  <a:pt x="15939717" y="2765080"/>
                </a:cubicBezTo>
                <a:cubicBezTo>
                  <a:pt x="15939717" y="2765080"/>
                  <a:pt x="15939717" y="2765080"/>
                  <a:pt x="15939717" y="1313128"/>
                </a:cubicBezTo>
                <a:cubicBezTo>
                  <a:pt x="15939717" y="1156160"/>
                  <a:pt x="15842877" y="1077676"/>
                  <a:pt x="15707301" y="1077676"/>
                </a:cubicBezTo>
                <a:close/>
                <a:moveTo>
                  <a:pt x="7417875" y="1077676"/>
                </a:moveTo>
                <a:cubicBezTo>
                  <a:pt x="7301669" y="1077676"/>
                  <a:pt x="7166093" y="1156160"/>
                  <a:pt x="7166093" y="1293507"/>
                </a:cubicBezTo>
                <a:cubicBezTo>
                  <a:pt x="7166093" y="1293507"/>
                  <a:pt x="7166093" y="1293507"/>
                  <a:pt x="7166093" y="2961290"/>
                </a:cubicBezTo>
                <a:cubicBezTo>
                  <a:pt x="7166093" y="3118258"/>
                  <a:pt x="7262933" y="3196741"/>
                  <a:pt x="7398507" y="3196741"/>
                </a:cubicBezTo>
                <a:cubicBezTo>
                  <a:pt x="7514713" y="3196741"/>
                  <a:pt x="7611553" y="3118258"/>
                  <a:pt x="7611553" y="2961290"/>
                </a:cubicBezTo>
                <a:cubicBezTo>
                  <a:pt x="7611553" y="2961290"/>
                  <a:pt x="7611553" y="2961290"/>
                  <a:pt x="7611553" y="1940999"/>
                </a:cubicBezTo>
                <a:cubicBezTo>
                  <a:pt x="7611553" y="1940999"/>
                  <a:pt x="7611553" y="1940999"/>
                  <a:pt x="7998909" y="2549249"/>
                </a:cubicBezTo>
                <a:cubicBezTo>
                  <a:pt x="8057013" y="2627733"/>
                  <a:pt x="8115117" y="2666975"/>
                  <a:pt x="8192589" y="2666975"/>
                </a:cubicBezTo>
                <a:cubicBezTo>
                  <a:pt x="8289427" y="2666975"/>
                  <a:pt x="8347531" y="2627733"/>
                  <a:pt x="8386265" y="2549249"/>
                </a:cubicBezTo>
                <a:cubicBezTo>
                  <a:pt x="8386265" y="2549249"/>
                  <a:pt x="8386265" y="2549249"/>
                  <a:pt x="8773621" y="1921378"/>
                </a:cubicBezTo>
                <a:cubicBezTo>
                  <a:pt x="8773621" y="1921378"/>
                  <a:pt x="8773621" y="1921378"/>
                  <a:pt x="8773621" y="2961290"/>
                </a:cubicBezTo>
                <a:cubicBezTo>
                  <a:pt x="8773621" y="3118258"/>
                  <a:pt x="8870461" y="3196741"/>
                  <a:pt x="9006037" y="3196741"/>
                </a:cubicBezTo>
                <a:cubicBezTo>
                  <a:pt x="9141611" y="3196741"/>
                  <a:pt x="9238449" y="3118258"/>
                  <a:pt x="9238449" y="2961290"/>
                </a:cubicBezTo>
                <a:lnTo>
                  <a:pt x="9238449" y="1293507"/>
                </a:lnTo>
                <a:cubicBezTo>
                  <a:pt x="9238449" y="1156160"/>
                  <a:pt x="9102875" y="1077676"/>
                  <a:pt x="8986669" y="1077676"/>
                </a:cubicBezTo>
                <a:cubicBezTo>
                  <a:pt x="8870461" y="1077676"/>
                  <a:pt x="8792989" y="1116918"/>
                  <a:pt x="8734887" y="1215023"/>
                </a:cubicBezTo>
                <a:cubicBezTo>
                  <a:pt x="8734887" y="1215023"/>
                  <a:pt x="8734887" y="1215023"/>
                  <a:pt x="8211955" y="2097967"/>
                </a:cubicBezTo>
                <a:cubicBezTo>
                  <a:pt x="8211955" y="2097967"/>
                  <a:pt x="8211955" y="2097967"/>
                  <a:pt x="7669657" y="1215023"/>
                </a:cubicBezTo>
                <a:cubicBezTo>
                  <a:pt x="7611553" y="1116918"/>
                  <a:pt x="7534081" y="1077676"/>
                  <a:pt x="7417875" y="1077676"/>
                </a:cubicBezTo>
                <a:close/>
                <a:moveTo>
                  <a:pt x="5461725" y="1058055"/>
                </a:moveTo>
                <a:cubicBezTo>
                  <a:pt x="5306783" y="1058055"/>
                  <a:pt x="5229311" y="1136539"/>
                  <a:pt x="5171208" y="1234644"/>
                </a:cubicBezTo>
                <a:cubicBezTo>
                  <a:pt x="5171208" y="1234644"/>
                  <a:pt x="5171208" y="1234644"/>
                  <a:pt x="4454599" y="2882806"/>
                </a:cubicBezTo>
                <a:cubicBezTo>
                  <a:pt x="4435231" y="2922048"/>
                  <a:pt x="4435231" y="2961290"/>
                  <a:pt x="4435231" y="3000532"/>
                </a:cubicBezTo>
                <a:cubicBezTo>
                  <a:pt x="4435231" y="3118258"/>
                  <a:pt x="4532070" y="3196741"/>
                  <a:pt x="4648277" y="3196741"/>
                </a:cubicBezTo>
                <a:cubicBezTo>
                  <a:pt x="4745116" y="3196741"/>
                  <a:pt x="4803219" y="3157500"/>
                  <a:pt x="4841955" y="3059395"/>
                </a:cubicBezTo>
                <a:cubicBezTo>
                  <a:pt x="4841955" y="3059395"/>
                  <a:pt x="4841955" y="3059395"/>
                  <a:pt x="4996897" y="2706217"/>
                </a:cubicBezTo>
                <a:cubicBezTo>
                  <a:pt x="4996897" y="2706217"/>
                  <a:pt x="4996897" y="2706217"/>
                  <a:pt x="5907185" y="2706217"/>
                </a:cubicBezTo>
                <a:lnTo>
                  <a:pt x="6042760" y="3059395"/>
                </a:lnTo>
                <a:cubicBezTo>
                  <a:pt x="6081495" y="3157500"/>
                  <a:pt x="6158967" y="3196741"/>
                  <a:pt x="6255805" y="3196741"/>
                </a:cubicBezTo>
                <a:cubicBezTo>
                  <a:pt x="6372013" y="3196741"/>
                  <a:pt x="6468853" y="3118258"/>
                  <a:pt x="6468853" y="3000532"/>
                </a:cubicBezTo>
                <a:cubicBezTo>
                  <a:pt x="6468853" y="2961290"/>
                  <a:pt x="6468853" y="2922048"/>
                  <a:pt x="6449485" y="2882806"/>
                </a:cubicBezTo>
                <a:cubicBezTo>
                  <a:pt x="6449485" y="2882806"/>
                  <a:pt x="6449485" y="2882806"/>
                  <a:pt x="5732875" y="1234644"/>
                </a:cubicBezTo>
                <a:cubicBezTo>
                  <a:pt x="5674771" y="1136539"/>
                  <a:pt x="5597300" y="1058055"/>
                  <a:pt x="5461725" y="1058055"/>
                </a:cubicBezTo>
                <a:close/>
                <a:moveTo>
                  <a:pt x="847119" y="0"/>
                </a:moveTo>
                <a:lnTo>
                  <a:pt x="14021983" y="0"/>
                </a:lnTo>
                <a:lnTo>
                  <a:pt x="14021847" y="630"/>
                </a:lnTo>
                <a:cubicBezTo>
                  <a:pt x="14018669" y="15384"/>
                  <a:pt x="13993249" y="133416"/>
                  <a:pt x="13789889" y="1077676"/>
                </a:cubicBezTo>
                <a:cubicBezTo>
                  <a:pt x="13731785" y="1058055"/>
                  <a:pt x="13673681" y="1058055"/>
                  <a:pt x="13615577" y="1058055"/>
                </a:cubicBezTo>
                <a:cubicBezTo>
                  <a:pt x="12976439" y="1058055"/>
                  <a:pt x="12511613" y="1548579"/>
                  <a:pt x="12511613" y="2137209"/>
                </a:cubicBezTo>
                <a:cubicBezTo>
                  <a:pt x="12511613" y="2745459"/>
                  <a:pt x="12957071" y="3216362"/>
                  <a:pt x="13596209" y="3216362"/>
                </a:cubicBezTo>
                <a:cubicBezTo>
                  <a:pt x="14235349" y="3216362"/>
                  <a:pt x="14700175" y="2725838"/>
                  <a:pt x="14700175" y="2137209"/>
                </a:cubicBezTo>
                <a:cubicBezTo>
                  <a:pt x="14700175" y="1960620"/>
                  <a:pt x="14661441" y="1784031"/>
                  <a:pt x="14583969" y="1646684"/>
                </a:cubicBezTo>
                <a:cubicBezTo>
                  <a:pt x="14583969" y="1646684"/>
                  <a:pt x="14583969" y="1646684"/>
                  <a:pt x="14196613" y="1940999"/>
                </a:cubicBezTo>
                <a:cubicBezTo>
                  <a:pt x="14215981" y="1999862"/>
                  <a:pt x="14235349" y="2078346"/>
                  <a:pt x="14235349" y="2137209"/>
                </a:cubicBezTo>
                <a:cubicBezTo>
                  <a:pt x="14235349" y="2510007"/>
                  <a:pt x="13983565" y="2784701"/>
                  <a:pt x="13615577" y="2784701"/>
                </a:cubicBezTo>
                <a:cubicBezTo>
                  <a:pt x="13247589" y="2784701"/>
                  <a:pt x="12976439" y="2490386"/>
                  <a:pt x="12976439" y="2137209"/>
                </a:cubicBezTo>
                <a:cubicBezTo>
                  <a:pt x="12976439" y="1784031"/>
                  <a:pt x="13228221" y="1489716"/>
                  <a:pt x="13596209" y="1489716"/>
                </a:cubicBezTo>
                <a:cubicBezTo>
                  <a:pt x="13634945" y="1489716"/>
                  <a:pt x="13654313" y="1489716"/>
                  <a:pt x="13693049" y="1489716"/>
                </a:cubicBezTo>
                <a:cubicBezTo>
                  <a:pt x="13693049" y="1489716"/>
                  <a:pt x="13693049" y="1489716"/>
                  <a:pt x="13518737" y="2274556"/>
                </a:cubicBezTo>
                <a:cubicBezTo>
                  <a:pt x="13518737" y="2274556"/>
                  <a:pt x="13518737" y="2274556"/>
                  <a:pt x="13576841" y="2313797"/>
                </a:cubicBezTo>
                <a:cubicBezTo>
                  <a:pt x="13576841" y="2313797"/>
                  <a:pt x="13576841" y="2313797"/>
                  <a:pt x="15302449" y="208867"/>
                </a:cubicBezTo>
                <a:lnTo>
                  <a:pt x="15473677" y="0"/>
                </a:lnTo>
                <a:lnTo>
                  <a:pt x="19895817" y="0"/>
                </a:lnTo>
                <a:lnTo>
                  <a:pt x="20086775" y="11552"/>
                </a:lnTo>
                <a:cubicBezTo>
                  <a:pt x="20517065" y="68345"/>
                  <a:pt x="20714017" y="312956"/>
                  <a:pt x="20739957" y="787481"/>
                </a:cubicBezTo>
                <a:lnTo>
                  <a:pt x="20742935" y="901016"/>
                </a:lnTo>
                <a:lnTo>
                  <a:pt x="20742935" y="3471506"/>
                </a:lnTo>
                <a:lnTo>
                  <a:pt x="20739957" y="3585041"/>
                </a:lnTo>
                <a:cubicBezTo>
                  <a:pt x="20710027" y="4132570"/>
                  <a:pt x="20452417" y="4374000"/>
                  <a:pt x="19871385" y="4374000"/>
                </a:cubicBezTo>
                <a:lnTo>
                  <a:pt x="871552" y="4374000"/>
                </a:lnTo>
                <a:cubicBezTo>
                  <a:pt x="251782" y="4374000"/>
                  <a:pt x="0" y="4099306"/>
                  <a:pt x="0" y="3471435"/>
                </a:cubicBezTo>
                <a:cubicBezTo>
                  <a:pt x="0" y="3471435"/>
                  <a:pt x="0" y="3471435"/>
                  <a:pt x="0" y="901087"/>
                </a:cubicBezTo>
                <a:cubicBezTo>
                  <a:pt x="0" y="351700"/>
                  <a:pt x="192771" y="72714"/>
                  <a:pt x="656161" y="11552"/>
                </a:cubicBezTo>
                <a:close/>
              </a:path>
            </a:pathLst>
          </a:custGeom>
          <a:solidFill>
            <a:schemeClr val="bg1"/>
          </a:solidFill>
          <a:ln w="9525">
            <a:noFill/>
            <a:miter lim="800000"/>
            <a:headEnd/>
            <a:tailEnd/>
          </a:ln>
          <a:effectLst/>
        </p:spPr>
        <p:txBody>
          <a:bodyPr wrap="square">
            <a:noAutofit/>
          </a:bodyPr>
          <a:lstStyle>
            <a:lvl1pPr marL="0" indent="0">
              <a:buNone/>
              <a:defRPr sz="100">
                <a:noFill/>
              </a:defRPr>
            </a:lvl1pPr>
            <a:lvl2pPr>
              <a:defRPr>
                <a:noFill/>
              </a:defRPr>
            </a:lvl2pPr>
            <a:lvl3pPr>
              <a:defRPr>
                <a:noFill/>
              </a:defRPr>
            </a:lvl3pPr>
            <a:lvl4pPr>
              <a:defRPr>
                <a:noFill/>
              </a:defRPr>
            </a:lvl4pPr>
            <a:lvl5pPr>
              <a:defRPr>
                <a:noFill/>
              </a:defRPr>
            </a:lvl5pPr>
          </a:lstStyle>
          <a:p>
            <a:pPr lvl="0"/>
            <a:r>
              <a:rPr lang="en-GB"/>
              <a:t>vel</a:t>
            </a:r>
          </a:p>
        </p:txBody>
      </p:sp>
      <p:sp>
        <p:nvSpPr>
          <p:cNvPr id="10" name="Slide Number Placeholder 5" hidden="1">
            <a:extLst>
              <a:ext uri="{FF2B5EF4-FFF2-40B4-BE49-F238E27FC236}">
                <a16:creationId xmlns:a16="http://schemas.microsoft.com/office/drawing/2014/main" id="{DB3E8C21-56F3-43EB-BF88-4EEB72C3F75D}"/>
              </a:ext>
            </a:extLst>
          </p:cNvPr>
          <p:cNvSpPr>
            <a:spLocks noGrp="1"/>
          </p:cNvSpPr>
          <p:nvPr>
            <p:ph type="sldNum" sz="quarter" idx="4"/>
          </p:nvPr>
        </p:nvSpPr>
        <p:spPr>
          <a:xfrm>
            <a:off x="0" y="6910400"/>
            <a:ext cx="0" cy="0"/>
          </a:xfrm>
          <a:prstGeom prst="rect">
            <a:avLst/>
          </a:prstGeom>
        </p:spPr>
        <p:txBody>
          <a:bodyPr vert="horz" wrap="square" lIns="0" tIns="0" rIns="0" bIns="0" numCol="1" anchor="ctr" anchorCtr="0" compatLnSpc="1">
            <a:prstTxWarp prst="textNoShape">
              <a:avLst/>
            </a:prstTxWarp>
          </a:bodyPr>
          <a:lstStyle>
            <a:lvl1pPr algn="r">
              <a:defRPr sz="100">
                <a:noFill/>
              </a:defRPr>
            </a:lvl1pPr>
          </a:lstStyle>
          <a:p>
            <a:endParaRPr lang="en-GB"/>
          </a:p>
        </p:txBody>
      </p:sp>
      <p:sp>
        <p:nvSpPr>
          <p:cNvPr id="11" name="Footer Placeholder 4" hidden="1">
            <a:extLst>
              <a:ext uri="{FF2B5EF4-FFF2-40B4-BE49-F238E27FC236}">
                <a16:creationId xmlns:a16="http://schemas.microsoft.com/office/drawing/2014/main" id="{35D10A95-9140-4D91-8BAE-655D1782D7D6}"/>
              </a:ext>
            </a:extLst>
          </p:cNvPr>
          <p:cNvSpPr>
            <a:spLocks noGrp="1"/>
          </p:cNvSpPr>
          <p:nvPr>
            <p:ph type="ftr" sz="quarter" idx="3"/>
          </p:nvPr>
        </p:nvSpPr>
        <p:spPr>
          <a:xfrm>
            <a:off x="0" y="6910400"/>
            <a:ext cx="0" cy="0"/>
          </a:xfrm>
          <a:prstGeom prst="rect">
            <a:avLst/>
          </a:prstGeom>
        </p:spPr>
        <p:txBody>
          <a:bodyPr vert="horz" wrap="square" lIns="0" tIns="0" rIns="0" bIns="0" numCol="1" anchor="ctr" anchorCtr="0" compatLnSpc="1">
            <a:prstTxWarp prst="textNoShape">
              <a:avLst/>
            </a:prstTxWarp>
          </a:bodyPr>
          <a:lstStyle>
            <a:lvl1pPr>
              <a:defRPr lang="en-GB" sz="100" baseline="0">
                <a:noFill/>
              </a:defRPr>
            </a:lvl1pPr>
          </a:lstStyle>
          <a:p>
            <a:pPr algn="r"/>
            <a:r>
              <a:rPr lang="en-DK"/>
              <a:t>DRAFT - Confidential - 12.27.23</a:t>
            </a:r>
          </a:p>
        </p:txBody>
      </p:sp>
      <p:sp>
        <p:nvSpPr>
          <p:cNvPr id="12" name="Date_DateCustomA" hidden="1">
            <a:extLst>
              <a:ext uri="{FF2B5EF4-FFF2-40B4-BE49-F238E27FC236}">
                <a16:creationId xmlns:a16="http://schemas.microsoft.com/office/drawing/2014/main" id="{3FA8083C-E59E-4629-A5C9-D403872552DF}"/>
              </a:ext>
            </a:extLst>
          </p:cNvPr>
          <p:cNvSpPr>
            <a:spLocks noGrp="1"/>
          </p:cNvSpPr>
          <p:nvPr>
            <p:ph type="dt" sz="half" idx="2"/>
          </p:nvPr>
        </p:nvSpPr>
        <p:spPr>
          <a:xfrm>
            <a:off x="0" y="6910400"/>
            <a:ext cx="0" cy="0"/>
          </a:xfrm>
          <a:prstGeom prst="rect">
            <a:avLst/>
          </a:prstGeom>
        </p:spPr>
        <p:txBody>
          <a:bodyPr vert="horz" wrap="square" lIns="0" tIns="0" rIns="0" bIns="0" numCol="1" anchor="ctr" anchorCtr="0" compatLnSpc="1">
            <a:prstTxWarp prst="textNoShape">
              <a:avLst/>
            </a:prstTxWarp>
          </a:bodyPr>
          <a:lstStyle>
            <a:lvl1pPr>
              <a:buNone/>
              <a:defRPr lang="en-GB" sz="100" smtClean="0">
                <a:noFill/>
              </a:defRPr>
            </a:lvl1pPr>
          </a:lstStyle>
          <a:p>
            <a:pPr algn="r"/>
            <a:fld id="{DFEBF51E-67C9-4155-9D32-46F250AB6FFE}" type="datetime1">
              <a:rPr lang="en-US" smtClean="0"/>
              <a:t>1/8/2024</a:t>
            </a:fld>
            <a:endParaRPr lang="en-DK"/>
          </a:p>
        </p:txBody>
      </p:sp>
    </p:spTree>
    <p:extLst>
      <p:ext uri="{BB962C8B-B14F-4D97-AF65-F5344CB8AC3E}">
        <p14:creationId xmlns:p14="http://schemas.microsoft.com/office/powerpoint/2010/main" val="93730954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Two content (A)">
    <p:spTree>
      <p:nvGrpSpPr>
        <p:cNvPr id="1" name=""/>
        <p:cNvGrpSpPr/>
        <p:nvPr/>
      </p:nvGrpSpPr>
      <p:grpSpPr>
        <a:xfrm>
          <a:off x="0" y="0"/>
          <a:ext cx="0" cy="0"/>
          <a:chOff x="0" y="0"/>
          <a:chExt cx="0" cy="0"/>
        </a:xfrm>
      </p:grpSpPr>
      <p:sp>
        <p:nvSpPr>
          <p:cNvPr id="4" name="Title 1"/>
          <p:cNvSpPr>
            <a:spLocks noGrp="1"/>
          </p:cNvSpPr>
          <p:nvPr>
            <p:ph type="title"/>
          </p:nvPr>
        </p:nvSpPr>
        <p:spPr>
          <a:xfrm>
            <a:off x="798617" y="452438"/>
            <a:ext cx="10590003" cy="748627"/>
          </a:xfrm>
        </p:spPr>
        <p:txBody>
          <a:bodyPr/>
          <a:lstStyle/>
          <a:p>
            <a:r>
              <a:rPr lang="en-GB"/>
              <a:t>Click to edit Master title style</a:t>
            </a:r>
          </a:p>
        </p:txBody>
      </p:sp>
      <p:sp>
        <p:nvSpPr>
          <p:cNvPr id="35" name="Content Placeholder 2">
            <a:extLst>
              <a:ext uri="{FF2B5EF4-FFF2-40B4-BE49-F238E27FC236}">
                <a16:creationId xmlns:a16="http://schemas.microsoft.com/office/drawing/2014/main" id="{AE865576-C688-4E63-82CB-FB6477AAE622}"/>
              </a:ext>
            </a:extLst>
          </p:cNvPr>
          <p:cNvSpPr>
            <a:spLocks noGrp="1"/>
          </p:cNvSpPr>
          <p:nvPr>
            <p:ph idx="12"/>
          </p:nvPr>
        </p:nvSpPr>
        <p:spPr>
          <a:xfrm>
            <a:off x="798618" y="1644652"/>
            <a:ext cx="4886961" cy="4062413"/>
          </a:xfrm>
        </p:spPr>
        <p:txBody>
          <a:bodyPr/>
          <a:lstStyle>
            <a:lvl5pPr>
              <a:defRPr spc="-100" baseline="0"/>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5" name="Content Placeholder 4">
            <a:extLst>
              <a:ext uri="{FF2B5EF4-FFF2-40B4-BE49-F238E27FC236}">
                <a16:creationId xmlns:a16="http://schemas.microsoft.com/office/drawing/2014/main" id="{49478155-5C9E-4D4A-AA75-125DF35A1CB8}"/>
              </a:ext>
            </a:extLst>
          </p:cNvPr>
          <p:cNvSpPr>
            <a:spLocks noGrp="1"/>
          </p:cNvSpPr>
          <p:nvPr>
            <p:ph sz="quarter" idx="16"/>
          </p:nvPr>
        </p:nvSpPr>
        <p:spPr>
          <a:xfrm>
            <a:off x="6500071" y="1644651"/>
            <a:ext cx="4888549" cy="40624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a-DK"/>
          </a:p>
        </p:txBody>
      </p:sp>
      <p:sp>
        <p:nvSpPr>
          <p:cNvPr id="3" name="Date Placeholder 2">
            <a:extLst>
              <a:ext uri="{FF2B5EF4-FFF2-40B4-BE49-F238E27FC236}">
                <a16:creationId xmlns:a16="http://schemas.microsoft.com/office/drawing/2014/main" id="{5FD42F57-598C-4771-94A5-C52CCAE51E35}"/>
              </a:ext>
            </a:extLst>
          </p:cNvPr>
          <p:cNvSpPr>
            <a:spLocks noGrp="1"/>
          </p:cNvSpPr>
          <p:nvPr>
            <p:ph type="dt" sz="half" idx="17"/>
          </p:nvPr>
        </p:nvSpPr>
        <p:spPr/>
        <p:txBody>
          <a:bodyPr/>
          <a:lstStyle/>
          <a:p>
            <a:pPr algn="r"/>
            <a:fld id="{5F2F599E-DB15-4B92-9D16-DAFA5BB2569A}" type="datetime1">
              <a:rPr lang="en-US" smtClean="0"/>
              <a:t>1/8/2024</a:t>
            </a:fld>
            <a:r>
              <a:rPr lang="sv-SE"/>
              <a:t>9/4/2018</a:t>
            </a:r>
          </a:p>
        </p:txBody>
      </p:sp>
      <p:sp>
        <p:nvSpPr>
          <p:cNvPr id="8" name="Footer Placeholder 7">
            <a:extLst>
              <a:ext uri="{FF2B5EF4-FFF2-40B4-BE49-F238E27FC236}">
                <a16:creationId xmlns:a16="http://schemas.microsoft.com/office/drawing/2014/main" id="{36D38397-873D-4168-B37F-A1B8B7CF694D}"/>
              </a:ext>
            </a:extLst>
          </p:cNvPr>
          <p:cNvSpPr>
            <a:spLocks noGrp="1"/>
          </p:cNvSpPr>
          <p:nvPr>
            <p:ph type="ftr" sz="quarter" idx="18"/>
          </p:nvPr>
        </p:nvSpPr>
        <p:spPr/>
        <p:txBody>
          <a:bodyPr/>
          <a:lstStyle/>
          <a:p>
            <a:pPr algn="r"/>
            <a:r>
              <a:rPr lang="en-GB"/>
              <a:t>DRAFT - Confidential - 12.27.23</a:t>
            </a:r>
          </a:p>
        </p:txBody>
      </p:sp>
      <p:sp>
        <p:nvSpPr>
          <p:cNvPr id="9" name="Slide Number Placeholder 8">
            <a:extLst>
              <a:ext uri="{FF2B5EF4-FFF2-40B4-BE49-F238E27FC236}">
                <a16:creationId xmlns:a16="http://schemas.microsoft.com/office/drawing/2014/main" id="{EA32CBEA-A207-433C-AAF2-0455E6BF40D3}"/>
              </a:ext>
            </a:extLst>
          </p:cNvPr>
          <p:cNvSpPr>
            <a:spLocks noGrp="1"/>
          </p:cNvSpPr>
          <p:nvPr>
            <p:ph type="sldNum" sz="quarter" idx="19"/>
          </p:nvPr>
        </p:nvSpPr>
        <p:spPr/>
        <p:txBody>
          <a:bodyPr/>
          <a:lstStyle/>
          <a:p>
            <a:fld id="{31421AFA-3AE7-4CEA-BC9B-447859BED57B}" type="slidenum">
              <a:rPr lang="en-GB" smtClean="0"/>
              <a:pPr/>
              <a:t>‹#›</a:t>
            </a:fld>
            <a:endParaRPr lang="en-GB"/>
          </a:p>
        </p:txBody>
      </p:sp>
    </p:spTree>
    <p:extLst>
      <p:ext uri="{BB962C8B-B14F-4D97-AF65-F5344CB8AC3E}">
        <p14:creationId xmlns:p14="http://schemas.microsoft.com/office/powerpoint/2010/main" val="3944845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8160BB-D69A-B7BD-29E7-500EA96D686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A734B92-8C1B-951D-F88C-FACD11F307B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A10A573-BF9A-5283-C789-A8339B997F3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9BA9F77-AA70-A51B-9261-4A40F938AECC}"/>
              </a:ext>
            </a:extLst>
          </p:cNvPr>
          <p:cNvSpPr>
            <a:spLocks noGrp="1"/>
          </p:cNvSpPr>
          <p:nvPr>
            <p:ph type="dt" sz="half" idx="10"/>
          </p:nvPr>
        </p:nvSpPr>
        <p:spPr/>
        <p:txBody>
          <a:bodyPr/>
          <a:lstStyle/>
          <a:p>
            <a:fld id="{738D519E-ADED-4CB1-A6D9-578FA6B4DF3C}" type="datetime1">
              <a:rPr lang="en-US" smtClean="0"/>
              <a:t>1/8/2024</a:t>
            </a:fld>
            <a:endParaRPr lang="en-US"/>
          </a:p>
        </p:txBody>
      </p:sp>
      <p:sp>
        <p:nvSpPr>
          <p:cNvPr id="6" name="Footer Placeholder 5">
            <a:extLst>
              <a:ext uri="{FF2B5EF4-FFF2-40B4-BE49-F238E27FC236}">
                <a16:creationId xmlns:a16="http://schemas.microsoft.com/office/drawing/2014/main" id="{A0611A42-8C6A-69A3-EF1C-D41E3CEC91F8}"/>
              </a:ext>
            </a:extLst>
          </p:cNvPr>
          <p:cNvSpPr>
            <a:spLocks noGrp="1"/>
          </p:cNvSpPr>
          <p:nvPr>
            <p:ph type="ftr" sz="quarter" idx="11"/>
          </p:nvPr>
        </p:nvSpPr>
        <p:spPr/>
        <p:txBody>
          <a:bodyPr/>
          <a:lstStyle/>
          <a:p>
            <a:r>
              <a:rPr lang="en-US"/>
              <a:t>DRAFT - Confidential - 12.27.23</a:t>
            </a:r>
          </a:p>
        </p:txBody>
      </p:sp>
      <p:sp>
        <p:nvSpPr>
          <p:cNvPr id="7" name="Slide Number Placeholder 6">
            <a:extLst>
              <a:ext uri="{FF2B5EF4-FFF2-40B4-BE49-F238E27FC236}">
                <a16:creationId xmlns:a16="http://schemas.microsoft.com/office/drawing/2014/main" id="{A0676ABA-3F4D-72EA-787E-9999B51E3277}"/>
              </a:ext>
            </a:extLst>
          </p:cNvPr>
          <p:cNvSpPr>
            <a:spLocks noGrp="1"/>
          </p:cNvSpPr>
          <p:nvPr>
            <p:ph type="sldNum" sz="quarter" idx="12"/>
          </p:nvPr>
        </p:nvSpPr>
        <p:spPr/>
        <p:txBody>
          <a:bodyPr/>
          <a:lstStyle/>
          <a:p>
            <a:fld id="{EE05550F-E9A2-4CE3-B682-1953AE21D205}" type="slidenum">
              <a:rPr lang="en-US" smtClean="0"/>
              <a:t>‹#›</a:t>
            </a:fld>
            <a:endParaRPr lang="en-US"/>
          </a:p>
        </p:txBody>
      </p:sp>
    </p:spTree>
    <p:extLst>
      <p:ext uri="{BB962C8B-B14F-4D97-AF65-F5344CB8AC3E}">
        <p14:creationId xmlns:p14="http://schemas.microsoft.com/office/powerpoint/2010/main" val="11000910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598E4-210C-A824-16C2-4088D789531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4CCED5E-9CB9-2135-9580-611A56C04CC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B8F8D46-098F-AB92-085B-F71944BF090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0A961F3-856D-16B1-A602-5913429742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F8EEF50-FA92-90C7-5011-38CD774392D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B3BA9C-4AF2-D1EE-CD34-CB90DD0F1708}"/>
              </a:ext>
            </a:extLst>
          </p:cNvPr>
          <p:cNvSpPr>
            <a:spLocks noGrp="1"/>
          </p:cNvSpPr>
          <p:nvPr>
            <p:ph type="dt" sz="half" idx="10"/>
          </p:nvPr>
        </p:nvSpPr>
        <p:spPr/>
        <p:txBody>
          <a:bodyPr/>
          <a:lstStyle/>
          <a:p>
            <a:fld id="{F711F8AD-DD67-4133-8001-4A306712D670}" type="datetime1">
              <a:rPr lang="en-US" smtClean="0"/>
              <a:t>1/8/2024</a:t>
            </a:fld>
            <a:endParaRPr lang="en-US"/>
          </a:p>
        </p:txBody>
      </p:sp>
      <p:sp>
        <p:nvSpPr>
          <p:cNvPr id="8" name="Footer Placeholder 7">
            <a:extLst>
              <a:ext uri="{FF2B5EF4-FFF2-40B4-BE49-F238E27FC236}">
                <a16:creationId xmlns:a16="http://schemas.microsoft.com/office/drawing/2014/main" id="{7E3D332A-5FCB-9404-9DAF-F764474342CE}"/>
              </a:ext>
            </a:extLst>
          </p:cNvPr>
          <p:cNvSpPr>
            <a:spLocks noGrp="1"/>
          </p:cNvSpPr>
          <p:nvPr>
            <p:ph type="ftr" sz="quarter" idx="11"/>
          </p:nvPr>
        </p:nvSpPr>
        <p:spPr/>
        <p:txBody>
          <a:bodyPr/>
          <a:lstStyle/>
          <a:p>
            <a:r>
              <a:rPr lang="en-US"/>
              <a:t>DRAFT - Confidential - 12.27.23</a:t>
            </a:r>
          </a:p>
        </p:txBody>
      </p:sp>
      <p:sp>
        <p:nvSpPr>
          <p:cNvPr id="9" name="Slide Number Placeholder 8">
            <a:extLst>
              <a:ext uri="{FF2B5EF4-FFF2-40B4-BE49-F238E27FC236}">
                <a16:creationId xmlns:a16="http://schemas.microsoft.com/office/drawing/2014/main" id="{F9FB5FDC-E02A-3EF1-261C-FF903B6CC139}"/>
              </a:ext>
            </a:extLst>
          </p:cNvPr>
          <p:cNvSpPr>
            <a:spLocks noGrp="1"/>
          </p:cNvSpPr>
          <p:nvPr>
            <p:ph type="sldNum" sz="quarter" idx="12"/>
          </p:nvPr>
        </p:nvSpPr>
        <p:spPr/>
        <p:txBody>
          <a:bodyPr/>
          <a:lstStyle/>
          <a:p>
            <a:fld id="{EE05550F-E9A2-4CE3-B682-1953AE21D205}" type="slidenum">
              <a:rPr lang="en-US" smtClean="0"/>
              <a:t>‹#›</a:t>
            </a:fld>
            <a:endParaRPr lang="en-US"/>
          </a:p>
        </p:txBody>
      </p:sp>
    </p:spTree>
    <p:extLst>
      <p:ext uri="{BB962C8B-B14F-4D97-AF65-F5344CB8AC3E}">
        <p14:creationId xmlns:p14="http://schemas.microsoft.com/office/powerpoint/2010/main" val="42645169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BE05C-0FA9-85C6-196B-59E89AF4F1E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FFF3089-3064-58E5-C966-73E3255AB8A5}"/>
              </a:ext>
            </a:extLst>
          </p:cNvPr>
          <p:cNvSpPr>
            <a:spLocks noGrp="1"/>
          </p:cNvSpPr>
          <p:nvPr>
            <p:ph type="dt" sz="half" idx="10"/>
          </p:nvPr>
        </p:nvSpPr>
        <p:spPr/>
        <p:txBody>
          <a:bodyPr/>
          <a:lstStyle/>
          <a:p>
            <a:fld id="{80D3CCD8-A04E-42C4-9257-6A54B5DADF4A}" type="datetime1">
              <a:rPr lang="en-US" smtClean="0"/>
              <a:t>1/8/2024</a:t>
            </a:fld>
            <a:endParaRPr lang="en-US"/>
          </a:p>
        </p:txBody>
      </p:sp>
      <p:sp>
        <p:nvSpPr>
          <p:cNvPr id="4" name="Footer Placeholder 3">
            <a:extLst>
              <a:ext uri="{FF2B5EF4-FFF2-40B4-BE49-F238E27FC236}">
                <a16:creationId xmlns:a16="http://schemas.microsoft.com/office/drawing/2014/main" id="{5C7E4381-CCBC-59FF-DAC7-6A9811722084}"/>
              </a:ext>
            </a:extLst>
          </p:cNvPr>
          <p:cNvSpPr>
            <a:spLocks noGrp="1"/>
          </p:cNvSpPr>
          <p:nvPr>
            <p:ph type="ftr" sz="quarter" idx="11"/>
          </p:nvPr>
        </p:nvSpPr>
        <p:spPr/>
        <p:txBody>
          <a:bodyPr/>
          <a:lstStyle/>
          <a:p>
            <a:r>
              <a:rPr lang="en-US"/>
              <a:t>DRAFT - Confidential - 12.27.23</a:t>
            </a:r>
          </a:p>
        </p:txBody>
      </p:sp>
      <p:sp>
        <p:nvSpPr>
          <p:cNvPr id="5" name="Slide Number Placeholder 4">
            <a:extLst>
              <a:ext uri="{FF2B5EF4-FFF2-40B4-BE49-F238E27FC236}">
                <a16:creationId xmlns:a16="http://schemas.microsoft.com/office/drawing/2014/main" id="{4035D3BE-0A60-36F2-2C2D-94FC401DB934}"/>
              </a:ext>
            </a:extLst>
          </p:cNvPr>
          <p:cNvSpPr>
            <a:spLocks noGrp="1"/>
          </p:cNvSpPr>
          <p:nvPr>
            <p:ph type="sldNum" sz="quarter" idx="12"/>
          </p:nvPr>
        </p:nvSpPr>
        <p:spPr/>
        <p:txBody>
          <a:bodyPr/>
          <a:lstStyle/>
          <a:p>
            <a:fld id="{EE05550F-E9A2-4CE3-B682-1953AE21D205}" type="slidenum">
              <a:rPr lang="en-US" smtClean="0"/>
              <a:t>‹#›</a:t>
            </a:fld>
            <a:endParaRPr lang="en-US"/>
          </a:p>
        </p:txBody>
      </p:sp>
    </p:spTree>
    <p:extLst>
      <p:ext uri="{BB962C8B-B14F-4D97-AF65-F5344CB8AC3E}">
        <p14:creationId xmlns:p14="http://schemas.microsoft.com/office/powerpoint/2010/main" val="26156084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69A6BD6-A5B6-0632-573D-7AF836B4B218}"/>
              </a:ext>
            </a:extLst>
          </p:cNvPr>
          <p:cNvSpPr>
            <a:spLocks noGrp="1"/>
          </p:cNvSpPr>
          <p:nvPr>
            <p:ph type="dt" sz="half" idx="10"/>
          </p:nvPr>
        </p:nvSpPr>
        <p:spPr/>
        <p:txBody>
          <a:bodyPr/>
          <a:lstStyle/>
          <a:p>
            <a:fld id="{523096F5-D3AF-40EE-805A-362E55890513}" type="datetime1">
              <a:rPr lang="en-US" smtClean="0"/>
              <a:t>1/8/2024</a:t>
            </a:fld>
            <a:endParaRPr lang="en-US"/>
          </a:p>
        </p:txBody>
      </p:sp>
      <p:sp>
        <p:nvSpPr>
          <p:cNvPr id="3" name="Footer Placeholder 2">
            <a:extLst>
              <a:ext uri="{FF2B5EF4-FFF2-40B4-BE49-F238E27FC236}">
                <a16:creationId xmlns:a16="http://schemas.microsoft.com/office/drawing/2014/main" id="{479F7619-4E4F-E846-027C-38F944776452}"/>
              </a:ext>
            </a:extLst>
          </p:cNvPr>
          <p:cNvSpPr>
            <a:spLocks noGrp="1"/>
          </p:cNvSpPr>
          <p:nvPr>
            <p:ph type="ftr" sz="quarter" idx="11"/>
          </p:nvPr>
        </p:nvSpPr>
        <p:spPr/>
        <p:txBody>
          <a:bodyPr/>
          <a:lstStyle/>
          <a:p>
            <a:r>
              <a:rPr lang="en-US"/>
              <a:t>DRAFT - Confidential - 12.27.23</a:t>
            </a:r>
          </a:p>
        </p:txBody>
      </p:sp>
      <p:sp>
        <p:nvSpPr>
          <p:cNvPr id="4" name="Slide Number Placeholder 3">
            <a:extLst>
              <a:ext uri="{FF2B5EF4-FFF2-40B4-BE49-F238E27FC236}">
                <a16:creationId xmlns:a16="http://schemas.microsoft.com/office/drawing/2014/main" id="{2C655371-6566-C269-80D2-AF5B4B974CF5}"/>
              </a:ext>
            </a:extLst>
          </p:cNvPr>
          <p:cNvSpPr>
            <a:spLocks noGrp="1"/>
          </p:cNvSpPr>
          <p:nvPr>
            <p:ph type="sldNum" sz="quarter" idx="12"/>
          </p:nvPr>
        </p:nvSpPr>
        <p:spPr/>
        <p:txBody>
          <a:bodyPr/>
          <a:lstStyle/>
          <a:p>
            <a:fld id="{EE05550F-E9A2-4CE3-B682-1953AE21D205}" type="slidenum">
              <a:rPr lang="en-US" smtClean="0"/>
              <a:t>‹#›</a:t>
            </a:fld>
            <a:endParaRPr lang="en-US"/>
          </a:p>
        </p:txBody>
      </p:sp>
    </p:spTree>
    <p:extLst>
      <p:ext uri="{BB962C8B-B14F-4D97-AF65-F5344CB8AC3E}">
        <p14:creationId xmlns:p14="http://schemas.microsoft.com/office/powerpoint/2010/main" val="719754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8EE79-FEA5-31F5-D80A-296A9C71B73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9559438-F587-C69B-B3AA-1C6721C9C8A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C2C9F3-FAA6-987D-806F-8C31968CED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D0CA523-28ED-81D9-5FDB-34F3C8FA6672}"/>
              </a:ext>
            </a:extLst>
          </p:cNvPr>
          <p:cNvSpPr>
            <a:spLocks noGrp="1"/>
          </p:cNvSpPr>
          <p:nvPr>
            <p:ph type="dt" sz="half" idx="10"/>
          </p:nvPr>
        </p:nvSpPr>
        <p:spPr/>
        <p:txBody>
          <a:bodyPr/>
          <a:lstStyle/>
          <a:p>
            <a:fld id="{35C6C3E2-1583-4836-A44F-423E78C2C65C}" type="datetime1">
              <a:rPr lang="en-US" smtClean="0"/>
              <a:t>1/8/2024</a:t>
            </a:fld>
            <a:endParaRPr lang="en-US"/>
          </a:p>
        </p:txBody>
      </p:sp>
      <p:sp>
        <p:nvSpPr>
          <p:cNvPr id="6" name="Footer Placeholder 5">
            <a:extLst>
              <a:ext uri="{FF2B5EF4-FFF2-40B4-BE49-F238E27FC236}">
                <a16:creationId xmlns:a16="http://schemas.microsoft.com/office/drawing/2014/main" id="{93DAAEA1-9018-E0A5-310B-D61AF4291D9A}"/>
              </a:ext>
            </a:extLst>
          </p:cNvPr>
          <p:cNvSpPr>
            <a:spLocks noGrp="1"/>
          </p:cNvSpPr>
          <p:nvPr>
            <p:ph type="ftr" sz="quarter" idx="11"/>
          </p:nvPr>
        </p:nvSpPr>
        <p:spPr/>
        <p:txBody>
          <a:bodyPr/>
          <a:lstStyle/>
          <a:p>
            <a:r>
              <a:rPr lang="en-US"/>
              <a:t>DRAFT - Confidential - 12.27.23</a:t>
            </a:r>
          </a:p>
        </p:txBody>
      </p:sp>
      <p:sp>
        <p:nvSpPr>
          <p:cNvPr id="7" name="Slide Number Placeholder 6">
            <a:extLst>
              <a:ext uri="{FF2B5EF4-FFF2-40B4-BE49-F238E27FC236}">
                <a16:creationId xmlns:a16="http://schemas.microsoft.com/office/drawing/2014/main" id="{C2BDB68E-5850-E295-515E-1CDB54378EC2}"/>
              </a:ext>
            </a:extLst>
          </p:cNvPr>
          <p:cNvSpPr>
            <a:spLocks noGrp="1"/>
          </p:cNvSpPr>
          <p:nvPr>
            <p:ph type="sldNum" sz="quarter" idx="12"/>
          </p:nvPr>
        </p:nvSpPr>
        <p:spPr/>
        <p:txBody>
          <a:bodyPr/>
          <a:lstStyle/>
          <a:p>
            <a:fld id="{EE05550F-E9A2-4CE3-B682-1953AE21D205}" type="slidenum">
              <a:rPr lang="en-US" smtClean="0"/>
              <a:t>‹#›</a:t>
            </a:fld>
            <a:endParaRPr lang="en-US"/>
          </a:p>
        </p:txBody>
      </p:sp>
    </p:spTree>
    <p:extLst>
      <p:ext uri="{BB962C8B-B14F-4D97-AF65-F5344CB8AC3E}">
        <p14:creationId xmlns:p14="http://schemas.microsoft.com/office/powerpoint/2010/main" val="24633839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143C6-C6ED-701E-6A67-49AF1FC9764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E51FAEC-B55F-4AB0-02C2-F8807FD44C2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48AC508-3B15-0F3F-778A-681D7B4E94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0501BFD-872E-E378-D25D-6DA73C8A06B6}"/>
              </a:ext>
            </a:extLst>
          </p:cNvPr>
          <p:cNvSpPr>
            <a:spLocks noGrp="1"/>
          </p:cNvSpPr>
          <p:nvPr>
            <p:ph type="dt" sz="half" idx="10"/>
          </p:nvPr>
        </p:nvSpPr>
        <p:spPr/>
        <p:txBody>
          <a:bodyPr/>
          <a:lstStyle/>
          <a:p>
            <a:fld id="{9210D61F-8D41-43F7-A1CA-015449301D23}" type="datetime1">
              <a:rPr lang="en-US" smtClean="0"/>
              <a:t>1/8/2024</a:t>
            </a:fld>
            <a:endParaRPr lang="en-US"/>
          </a:p>
        </p:txBody>
      </p:sp>
      <p:sp>
        <p:nvSpPr>
          <p:cNvPr id="6" name="Footer Placeholder 5">
            <a:extLst>
              <a:ext uri="{FF2B5EF4-FFF2-40B4-BE49-F238E27FC236}">
                <a16:creationId xmlns:a16="http://schemas.microsoft.com/office/drawing/2014/main" id="{D766BC76-C208-9A46-94CF-ACAF128A42ED}"/>
              </a:ext>
            </a:extLst>
          </p:cNvPr>
          <p:cNvSpPr>
            <a:spLocks noGrp="1"/>
          </p:cNvSpPr>
          <p:nvPr>
            <p:ph type="ftr" sz="quarter" idx="11"/>
          </p:nvPr>
        </p:nvSpPr>
        <p:spPr/>
        <p:txBody>
          <a:bodyPr/>
          <a:lstStyle/>
          <a:p>
            <a:r>
              <a:rPr lang="en-US"/>
              <a:t>DRAFT - Confidential - 12.27.23</a:t>
            </a:r>
          </a:p>
        </p:txBody>
      </p:sp>
      <p:sp>
        <p:nvSpPr>
          <p:cNvPr id="7" name="Slide Number Placeholder 6">
            <a:extLst>
              <a:ext uri="{FF2B5EF4-FFF2-40B4-BE49-F238E27FC236}">
                <a16:creationId xmlns:a16="http://schemas.microsoft.com/office/drawing/2014/main" id="{88BE690B-C467-C656-4E50-C632D69AF5F8}"/>
              </a:ext>
            </a:extLst>
          </p:cNvPr>
          <p:cNvSpPr>
            <a:spLocks noGrp="1"/>
          </p:cNvSpPr>
          <p:nvPr>
            <p:ph type="sldNum" sz="quarter" idx="12"/>
          </p:nvPr>
        </p:nvSpPr>
        <p:spPr/>
        <p:txBody>
          <a:bodyPr/>
          <a:lstStyle/>
          <a:p>
            <a:fld id="{EE05550F-E9A2-4CE3-B682-1953AE21D205}" type="slidenum">
              <a:rPr lang="en-US" smtClean="0"/>
              <a:t>‹#›</a:t>
            </a:fld>
            <a:endParaRPr lang="en-US"/>
          </a:p>
        </p:txBody>
      </p:sp>
    </p:spTree>
    <p:extLst>
      <p:ext uri="{BB962C8B-B14F-4D97-AF65-F5344CB8AC3E}">
        <p14:creationId xmlns:p14="http://schemas.microsoft.com/office/powerpoint/2010/main" val="4246329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image" Target="../media/image1.emf"/><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theme" Target="../theme/theme2.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F74B7A0-C2DB-7386-669D-1A4898EC001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EA7E41F-01D3-BA71-6D90-01EBD914B64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45CDB2-01A3-056F-484F-6B2D577B036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897424-F92B-486A-BD0E-57A8247D0FC0}" type="datetime1">
              <a:rPr lang="en-US" smtClean="0"/>
              <a:t>1/8/2024</a:t>
            </a:fld>
            <a:endParaRPr lang="en-US"/>
          </a:p>
        </p:txBody>
      </p:sp>
      <p:sp>
        <p:nvSpPr>
          <p:cNvPr id="5" name="Footer Placeholder 4">
            <a:extLst>
              <a:ext uri="{FF2B5EF4-FFF2-40B4-BE49-F238E27FC236}">
                <a16:creationId xmlns:a16="http://schemas.microsoft.com/office/drawing/2014/main" id="{8F3D6161-30D5-E5A9-CC4A-B486B35780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DRAFT - Confidential - 12.27.23</a:t>
            </a:r>
          </a:p>
        </p:txBody>
      </p:sp>
      <p:sp>
        <p:nvSpPr>
          <p:cNvPr id="6" name="Slide Number Placeholder 5">
            <a:extLst>
              <a:ext uri="{FF2B5EF4-FFF2-40B4-BE49-F238E27FC236}">
                <a16:creationId xmlns:a16="http://schemas.microsoft.com/office/drawing/2014/main" id="{0D619195-5B29-7803-6B2C-48205B84FAF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05550F-E9A2-4CE3-B682-1953AE21D205}" type="slidenum">
              <a:rPr lang="en-US" smtClean="0"/>
              <a:t>‹#›</a:t>
            </a:fld>
            <a:endParaRPr lang="en-US"/>
          </a:p>
        </p:txBody>
      </p:sp>
    </p:spTree>
    <p:extLst>
      <p:ext uri="{BB962C8B-B14F-4D97-AF65-F5344CB8AC3E}">
        <p14:creationId xmlns:p14="http://schemas.microsoft.com/office/powerpoint/2010/main" val="1660943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Logo_ramboll"/>
          <p:cNvSpPr>
            <a:spLocks/>
          </p:cNvSpPr>
          <p:nvPr userDrawn="1"/>
        </p:nvSpPr>
        <p:spPr>
          <a:xfrm>
            <a:off x="817307" y="6158174"/>
            <a:ext cx="896517" cy="255541"/>
          </a:xfrm>
          <a:prstGeom prst="rect">
            <a:avLst/>
          </a:prstGeom>
          <a:noFill/>
          <a:ln>
            <a:noFill/>
          </a:ln>
          <a:effectLst/>
          <a:extLst>
            <a:ext uri="{909E8E84-426E-40DD-AFC4-6F175D3DCCD1}">
              <a14:hiddenFill xmlns:a14="http://schemas.microsoft.com/office/drawing/2010/main">
                <a:solidFill>
                  <a:schemeClr val="accent6"/>
                </a:solidFill>
              </a14:hiddenFill>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pic>
        <p:nvPicPr>
          <p:cNvPr id="10" name="Logo_ramboll_bmkArt">
            <a:extLst>
              <a:ext uri="{FF2B5EF4-FFF2-40B4-BE49-F238E27FC236}">
                <a16:creationId xmlns:a16="http://schemas.microsoft.com/office/drawing/2014/main" id="{78BD23B1-9183-45C4-ADCD-326AB0BDA7CB}"/>
              </a:ext>
            </a:extLst>
          </p:cNvPr>
          <p:cNvPicPr>
            <a:picLocks noChangeAspect="1"/>
          </p:cNvPicPr>
          <p:nvPr userDrawn="1"/>
        </p:nvPicPr>
        <p:blipFill>
          <a:blip r:embed="rId24"/>
          <a:stretch>
            <a:fillRect/>
          </a:stretch>
        </p:blipFill>
        <p:spPr>
          <a:xfrm>
            <a:off x="817308" y="6158174"/>
            <a:ext cx="1217345" cy="255541"/>
          </a:xfrm>
          <a:prstGeom prst="rect">
            <a:avLst/>
          </a:prstGeom>
        </p:spPr>
      </p:pic>
      <p:sp>
        <p:nvSpPr>
          <p:cNvPr id="2" name="Title Placeholder 1"/>
          <p:cNvSpPr>
            <a:spLocks noGrp="1"/>
          </p:cNvSpPr>
          <p:nvPr>
            <p:ph type="title"/>
          </p:nvPr>
        </p:nvSpPr>
        <p:spPr bwMode="auto">
          <a:xfrm>
            <a:off x="817033" y="452438"/>
            <a:ext cx="10560473" cy="748627"/>
          </a:xfrm>
          <a:prstGeom prst="rect">
            <a:avLst/>
          </a:prstGeom>
          <a:noFill/>
          <a:ln w="9525">
            <a:noFill/>
            <a:miter lim="800000"/>
            <a:headEnd/>
            <a:tailEnd/>
          </a:ln>
        </p:spPr>
        <p:txBody>
          <a:bodyPr vert="horz" wrap="square" lIns="0" tIns="18000" rIns="0" bIns="0" numCol="1" anchor="t" anchorCtr="0" compatLnSpc="1">
            <a:prstTxWarp prst="textNoShape">
              <a:avLst/>
            </a:prstTxWarp>
            <a:noAutofit/>
          </a:bodyPr>
          <a:lstStyle/>
          <a:p>
            <a:pPr lvl="0"/>
            <a:r>
              <a:rPr lang="en-GB" noProof="0"/>
              <a:t>Presentation title</a:t>
            </a:r>
            <a:br>
              <a:rPr lang="en-GB" noProof="0"/>
            </a:br>
            <a:r>
              <a:rPr lang="en-GB" noProof="0"/>
              <a:t>(in cyan)</a:t>
            </a:r>
          </a:p>
        </p:txBody>
      </p:sp>
      <p:sp>
        <p:nvSpPr>
          <p:cNvPr id="6" name="Slide Number Placeholder 5"/>
          <p:cNvSpPr>
            <a:spLocks noGrp="1"/>
          </p:cNvSpPr>
          <p:nvPr>
            <p:ph type="sldNum" sz="quarter" idx="4"/>
          </p:nvPr>
        </p:nvSpPr>
        <p:spPr>
          <a:xfrm>
            <a:off x="11365875" y="6280546"/>
            <a:ext cx="480000" cy="155575"/>
          </a:xfrm>
          <a:prstGeom prst="rect">
            <a:avLst/>
          </a:prstGeom>
        </p:spPr>
        <p:txBody>
          <a:bodyPr vert="horz" wrap="square" lIns="0" tIns="0" rIns="0" bIns="0" numCol="1" anchor="ctr" anchorCtr="0" compatLnSpc="1">
            <a:prstTxWarp prst="textNoShape">
              <a:avLst/>
            </a:prstTxWarp>
          </a:bodyPr>
          <a:lstStyle>
            <a:lvl1pPr algn="r">
              <a:defRPr sz="800"/>
            </a:lvl1pPr>
          </a:lstStyle>
          <a:p>
            <a:fld id="{31421AFA-3AE7-4CEA-BC9B-447859BED57B}" type="slidenum">
              <a:rPr lang="en-GB" smtClean="0"/>
              <a:pPr/>
              <a:t>‹#›</a:t>
            </a:fld>
            <a:endParaRPr lang="en-GB"/>
          </a:p>
        </p:txBody>
      </p:sp>
      <p:sp>
        <p:nvSpPr>
          <p:cNvPr id="1031" name="Rectangle 7"/>
          <p:cNvSpPr>
            <a:spLocks noGrp="1" noChangeArrowheads="1"/>
          </p:cNvSpPr>
          <p:nvPr>
            <p:ph type="body" idx="1"/>
          </p:nvPr>
        </p:nvSpPr>
        <p:spPr bwMode="auto">
          <a:xfrm>
            <a:off x="817033" y="1647826"/>
            <a:ext cx="10560051" cy="4059239"/>
          </a:xfrm>
          <a:prstGeom prst="rect">
            <a:avLst/>
          </a:prstGeom>
          <a:noFill/>
          <a:ln w="9525">
            <a:noFill/>
            <a:miter lim="800000"/>
            <a:headEnd/>
            <a:tailEnd/>
          </a:ln>
          <a:effectLst/>
        </p:spPr>
        <p:txBody>
          <a:bodyPr vert="horz" wrap="square" lIns="35999" tIns="0" rIns="0" bIns="0" numCol="1" anchor="t" anchorCtr="0" compatLnSpc="1">
            <a:prstTxWarp prst="textNoShape">
              <a:avLst/>
            </a:prstTxWarp>
          </a:body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7" name="SD_FLD_DocumentDate"/>
          <p:cNvSpPr txBox="1"/>
          <p:nvPr/>
        </p:nvSpPr>
        <p:spPr bwMode="auto">
          <a:xfrm>
            <a:off x="6093001" y="6280500"/>
            <a:ext cx="5260800" cy="158400"/>
          </a:xfrm>
          <a:prstGeom prst="rect">
            <a:avLst/>
          </a:prstGeom>
          <a:noFill/>
          <a:ln w="9525">
            <a:noFill/>
            <a:miter lim="800000"/>
            <a:headEnd/>
            <a:tailEnd/>
          </a:ln>
          <a:effectLst/>
        </p:spPr>
        <p:txBody>
          <a:bodyPr vert="horz" wrap="square" lIns="35991" tIns="0" rIns="0" bIns="0" numCol="1" rtlCol="0" anchor="ctr" anchorCtr="0" compatLnSpc="1">
            <a:prstTxWarp prst="textNoShape">
              <a:avLst/>
            </a:prstTxWarp>
            <a:noAutofit/>
          </a:bodyPr>
          <a:lstStyle/>
          <a:p>
            <a:pPr marL="0" marR="0" indent="0" algn="r" defTabSz="457098" rtl="0" eaLnBrk="0" fontAlgn="base" latinLnBrk="0" hangingPunct="0">
              <a:lnSpc>
                <a:spcPct val="100000"/>
              </a:lnSpc>
              <a:spcBef>
                <a:spcPts val="480"/>
              </a:spcBef>
              <a:spcAft>
                <a:spcPts val="0"/>
              </a:spcAft>
              <a:buClrTx/>
              <a:buSzTx/>
              <a:tabLst/>
            </a:pPr>
            <a:endParaRPr kumimoji="0" lang="en-GB" sz="800" b="0" i="0" u="none" strike="noStrike" kern="1200" cap="all" spc="0" normalizeH="0" baseline="0" noProof="0">
              <a:ln>
                <a:noFill/>
              </a:ln>
              <a:solidFill>
                <a:schemeClr val="tx1"/>
              </a:solidFill>
              <a:effectLst/>
              <a:uLnTx/>
              <a:uFillTx/>
              <a:latin typeface="Verdana"/>
              <a:ea typeface="ＭＳ Ｐゴシック" pitchFamily="-111" charset="-128"/>
              <a:cs typeface="ＭＳ Ｐゴシック" pitchFamily="-111" charset="-128"/>
            </a:endParaRPr>
          </a:p>
        </p:txBody>
      </p:sp>
      <p:sp>
        <p:nvSpPr>
          <p:cNvPr id="8" name="SD_FLD_Name"/>
          <p:cNvSpPr txBox="1"/>
          <p:nvPr/>
        </p:nvSpPr>
        <p:spPr bwMode="auto">
          <a:xfrm>
            <a:off x="6093001" y="6128101"/>
            <a:ext cx="5260800" cy="158400"/>
          </a:xfrm>
          <a:prstGeom prst="rect">
            <a:avLst/>
          </a:prstGeom>
          <a:noFill/>
          <a:ln w="9525">
            <a:noFill/>
            <a:miter lim="800000"/>
            <a:headEnd/>
            <a:tailEnd/>
          </a:ln>
          <a:effectLst/>
        </p:spPr>
        <p:txBody>
          <a:bodyPr vert="horz" wrap="square" lIns="35991" tIns="0" rIns="0" bIns="0" numCol="1" rtlCol="0" anchor="ctr" anchorCtr="0" compatLnSpc="1">
            <a:prstTxWarp prst="textNoShape">
              <a:avLst/>
            </a:prstTxWarp>
            <a:noAutofit/>
          </a:bodyPr>
          <a:lstStyle/>
          <a:p>
            <a:pPr marL="0" marR="0" indent="0" algn="r" defTabSz="457098" rtl="0" eaLnBrk="0" fontAlgn="base" latinLnBrk="0" hangingPunct="0">
              <a:lnSpc>
                <a:spcPct val="100000"/>
              </a:lnSpc>
              <a:spcBef>
                <a:spcPts val="480"/>
              </a:spcBef>
              <a:spcAft>
                <a:spcPts val="0"/>
              </a:spcAft>
              <a:buClrTx/>
              <a:buSzTx/>
              <a:tabLst/>
            </a:pPr>
            <a:endParaRPr kumimoji="0" lang="en-GB" sz="800" b="0" i="0" u="none" strike="noStrike" kern="1200" cap="all" spc="0" normalizeH="0" baseline="0" noProof="0">
              <a:ln>
                <a:noFill/>
              </a:ln>
              <a:solidFill>
                <a:schemeClr val="tx1"/>
              </a:solidFill>
              <a:effectLst/>
              <a:uLnTx/>
              <a:uFillTx/>
              <a:latin typeface="Verdana"/>
              <a:ea typeface="ＭＳ Ｐゴシック" pitchFamily="-111" charset="-128"/>
              <a:cs typeface="ＭＳ Ｐゴシック" pitchFamily="-111" charset="-128"/>
            </a:endParaRPr>
          </a:p>
        </p:txBody>
      </p:sp>
      <p:sp>
        <p:nvSpPr>
          <p:cNvPr id="9" name="Logo_fonden"/>
          <p:cNvSpPr>
            <a:spLocks noChangeAspect="1"/>
          </p:cNvSpPr>
          <p:nvPr userDrawn="1"/>
        </p:nvSpPr>
        <p:spPr>
          <a:xfrm>
            <a:off x="817307" y="6158174"/>
            <a:ext cx="1319265" cy="298731"/>
          </a:xfrm>
          <a:prstGeom prst="rect">
            <a:avLst/>
          </a:prstGeom>
          <a:noFill/>
          <a:ln>
            <a:noFill/>
          </a:ln>
          <a:effectLst/>
          <a:extLst>
            <a:ext uri="{909E8E84-426E-40DD-AFC4-6F175D3DCCD1}">
              <a14:hiddenFill xmlns:a14="http://schemas.microsoft.com/office/drawing/2010/main">
                <a:solidFill>
                  <a:schemeClr val="accent6"/>
                </a:solidFill>
              </a14:hiddenFill>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Tree>
    <p:extLst>
      <p:ext uri="{BB962C8B-B14F-4D97-AF65-F5344CB8AC3E}">
        <p14:creationId xmlns:p14="http://schemas.microsoft.com/office/powerpoint/2010/main" val="187221562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457098" rtl="0" eaLnBrk="1" fontAlgn="base" hangingPunct="1">
        <a:spcBef>
          <a:spcPct val="0"/>
        </a:spcBef>
        <a:spcAft>
          <a:spcPct val="0"/>
        </a:spcAft>
        <a:defRPr sz="2400" b="1" kern="1200" cap="all">
          <a:solidFill>
            <a:schemeClr val="tx2"/>
          </a:solidFill>
          <a:latin typeface="Verdana"/>
          <a:ea typeface="ＭＳ Ｐゴシック" pitchFamily="-111" charset="-128"/>
          <a:cs typeface="ＭＳ Ｐゴシック" pitchFamily="-111" charset="-128"/>
        </a:defRPr>
      </a:lvl1pPr>
      <a:lvl2pPr algn="l" defTabSz="457098" rtl="0" eaLnBrk="1" fontAlgn="base" hangingPunct="1">
        <a:spcBef>
          <a:spcPct val="0"/>
        </a:spcBef>
        <a:spcAft>
          <a:spcPct val="0"/>
        </a:spcAft>
        <a:defRPr sz="2400" b="1">
          <a:solidFill>
            <a:schemeClr val="tx2"/>
          </a:solidFill>
          <a:latin typeface="Verdana" pitchFamily="-111" charset="0"/>
          <a:ea typeface="ＭＳ Ｐゴシック" pitchFamily="-111" charset="-128"/>
          <a:cs typeface="ＭＳ Ｐゴシック" pitchFamily="-111" charset="-128"/>
        </a:defRPr>
      </a:lvl2pPr>
      <a:lvl3pPr algn="l" defTabSz="457098" rtl="0" eaLnBrk="1" fontAlgn="base" hangingPunct="1">
        <a:spcBef>
          <a:spcPct val="0"/>
        </a:spcBef>
        <a:spcAft>
          <a:spcPct val="0"/>
        </a:spcAft>
        <a:defRPr sz="2400" b="1">
          <a:solidFill>
            <a:schemeClr val="tx2"/>
          </a:solidFill>
          <a:latin typeface="Verdana" pitchFamily="-111" charset="0"/>
          <a:ea typeface="ＭＳ Ｐゴシック" pitchFamily="-111" charset="-128"/>
          <a:cs typeface="ＭＳ Ｐゴシック" pitchFamily="-111" charset="-128"/>
        </a:defRPr>
      </a:lvl3pPr>
      <a:lvl4pPr algn="l" defTabSz="457098" rtl="0" eaLnBrk="1" fontAlgn="base" hangingPunct="1">
        <a:spcBef>
          <a:spcPct val="0"/>
        </a:spcBef>
        <a:spcAft>
          <a:spcPct val="0"/>
        </a:spcAft>
        <a:defRPr sz="2400" b="1">
          <a:solidFill>
            <a:schemeClr val="tx2"/>
          </a:solidFill>
          <a:latin typeface="Verdana" pitchFamily="-111" charset="0"/>
          <a:ea typeface="ＭＳ Ｐゴシック" pitchFamily="-111" charset="-128"/>
          <a:cs typeface="ＭＳ Ｐゴシック" pitchFamily="-111" charset="-128"/>
        </a:defRPr>
      </a:lvl4pPr>
      <a:lvl5pPr algn="l" defTabSz="457098" rtl="0" eaLnBrk="1" fontAlgn="base" hangingPunct="1">
        <a:spcBef>
          <a:spcPct val="0"/>
        </a:spcBef>
        <a:spcAft>
          <a:spcPct val="0"/>
        </a:spcAft>
        <a:defRPr sz="2400" b="1">
          <a:solidFill>
            <a:schemeClr val="tx2"/>
          </a:solidFill>
          <a:latin typeface="Verdana" pitchFamily="-111" charset="0"/>
          <a:ea typeface="ＭＳ Ｐゴシック" pitchFamily="-111" charset="-128"/>
          <a:cs typeface="ＭＳ Ｐゴシック" pitchFamily="-111" charset="-128"/>
        </a:defRPr>
      </a:lvl5pPr>
      <a:lvl6pPr marL="457098" algn="l" defTabSz="457098" rtl="0" eaLnBrk="1" fontAlgn="base" hangingPunct="1">
        <a:spcBef>
          <a:spcPct val="0"/>
        </a:spcBef>
        <a:spcAft>
          <a:spcPct val="0"/>
        </a:spcAft>
        <a:defRPr sz="3199" b="1">
          <a:solidFill>
            <a:schemeClr val="bg1"/>
          </a:solidFill>
          <a:latin typeface="Verdana" pitchFamily="-111" charset="0"/>
          <a:ea typeface="ＭＳ Ｐゴシック" pitchFamily="-111" charset="-128"/>
          <a:cs typeface="ＭＳ Ｐゴシック" pitchFamily="-111" charset="-128"/>
        </a:defRPr>
      </a:lvl6pPr>
      <a:lvl7pPr marL="914194" algn="l" defTabSz="457098" rtl="0" eaLnBrk="1" fontAlgn="base" hangingPunct="1">
        <a:spcBef>
          <a:spcPct val="0"/>
        </a:spcBef>
        <a:spcAft>
          <a:spcPct val="0"/>
        </a:spcAft>
        <a:defRPr sz="3199" b="1">
          <a:solidFill>
            <a:schemeClr val="bg1"/>
          </a:solidFill>
          <a:latin typeface="Verdana" pitchFamily="-111" charset="0"/>
          <a:ea typeface="ＭＳ Ｐゴシック" pitchFamily="-111" charset="-128"/>
          <a:cs typeface="ＭＳ Ｐゴシック" pitchFamily="-111" charset="-128"/>
        </a:defRPr>
      </a:lvl7pPr>
      <a:lvl8pPr marL="1371292" algn="l" defTabSz="457098" rtl="0" eaLnBrk="1" fontAlgn="base" hangingPunct="1">
        <a:spcBef>
          <a:spcPct val="0"/>
        </a:spcBef>
        <a:spcAft>
          <a:spcPct val="0"/>
        </a:spcAft>
        <a:defRPr sz="3199" b="1">
          <a:solidFill>
            <a:schemeClr val="bg1"/>
          </a:solidFill>
          <a:latin typeface="Verdana" pitchFamily="-111" charset="0"/>
          <a:ea typeface="ＭＳ Ｐゴシック" pitchFamily="-111" charset="-128"/>
          <a:cs typeface="ＭＳ Ｐゴシック" pitchFamily="-111" charset="-128"/>
        </a:defRPr>
      </a:lvl8pPr>
      <a:lvl9pPr marL="1828388" algn="l" defTabSz="457098" rtl="0" eaLnBrk="1" fontAlgn="base" hangingPunct="1">
        <a:spcBef>
          <a:spcPct val="0"/>
        </a:spcBef>
        <a:spcAft>
          <a:spcPct val="0"/>
        </a:spcAft>
        <a:defRPr sz="3199" b="1">
          <a:solidFill>
            <a:schemeClr val="bg1"/>
          </a:solidFill>
          <a:latin typeface="Verdana" pitchFamily="-111" charset="0"/>
          <a:ea typeface="ＭＳ Ｐゴシック" pitchFamily="-111" charset="-128"/>
          <a:cs typeface="ＭＳ Ｐゴシック" pitchFamily="-111" charset="-128"/>
        </a:defRPr>
      </a:lvl9pPr>
    </p:titleStyle>
    <p:bodyStyle>
      <a:lvl1pPr marL="251950" indent="-251950" algn="l" defTabSz="457098" rtl="0" eaLnBrk="1" fontAlgn="base" hangingPunct="1">
        <a:lnSpc>
          <a:spcPct val="100000"/>
        </a:lnSpc>
        <a:spcBef>
          <a:spcPct val="0"/>
        </a:spcBef>
        <a:spcAft>
          <a:spcPts val="1200"/>
        </a:spcAft>
        <a:buFont typeface="Verdana" pitchFamily="34" charset="0"/>
        <a:buChar char="•"/>
        <a:defRPr kern="1200">
          <a:solidFill>
            <a:schemeClr val="tx1"/>
          </a:solidFill>
          <a:latin typeface="Verdana"/>
          <a:ea typeface="ＭＳ Ｐゴシック" pitchFamily="-111" charset="-128"/>
          <a:cs typeface="ＭＳ Ｐゴシック" pitchFamily="-111" charset="-128"/>
        </a:defRPr>
      </a:lvl1pPr>
      <a:lvl2pPr marL="647870" indent="-251950" algn="l" defTabSz="457098" rtl="0" eaLnBrk="1" fontAlgn="base" hangingPunct="1">
        <a:lnSpc>
          <a:spcPct val="100000"/>
        </a:lnSpc>
        <a:spcBef>
          <a:spcPct val="0"/>
        </a:spcBef>
        <a:spcAft>
          <a:spcPts val="1200"/>
        </a:spcAft>
        <a:buFont typeface="Verdana" pitchFamily="34" charset="0"/>
        <a:buChar char="•"/>
        <a:defRPr sz="1600" kern="1200">
          <a:solidFill>
            <a:schemeClr val="tx1"/>
          </a:solidFill>
          <a:latin typeface="Verdana"/>
          <a:ea typeface="ＭＳ Ｐゴシック" pitchFamily="-111" charset="-128"/>
          <a:cs typeface="+mn-cs"/>
        </a:defRPr>
      </a:lvl2pPr>
      <a:lvl3pPr marL="979004" indent="-251950" algn="l" defTabSz="457098" rtl="0" eaLnBrk="1" fontAlgn="base" hangingPunct="1">
        <a:lnSpc>
          <a:spcPct val="100000"/>
        </a:lnSpc>
        <a:spcBef>
          <a:spcPct val="0"/>
        </a:spcBef>
        <a:spcAft>
          <a:spcPts val="1200"/>
        </a:spcAft>
        <a:buFont typeface="Verdana" pitchFamily="34" charset="0"/>
        <a:buChar char="•"/>
        <a:defRPr sz="1400" kern="1200">
          <a:solidFill>
            <a:schemeClr val="tx1"/>
          </a:solidFill>
          <a:latin typeface="Verdana"/>
          <a:ea typeface="ＭＳ Ｐゴシック" pitchFamily="-111" charset="-128"/>
          <a:cs typeface="+mn-cs"/>
        </a:defRPr>
      </a:lvl3pPr>
      <a:lvl4pPr marL="1385723" indent="-284343" algn="l" defTabSz="457098" rtl="0" eaLnBrk="1" fontAlgn="base" hangingPunct="1">
        <a:lnSpc>
          <a:spcPct val="100000"/>
        </a:lnSpc>
        <a:spcBef>
          <a:spcPct val="0"/>
        </a:spcBef>
        <a:spcAft>
          <a:spcPts val="1200"/>
        </a:spcAft>
        <a:buFont typeface="Verdana" pitchFamily="34" charset="0"/>
        <a:buChar char="•"/>
        <a:defRPr sz="1400" kern="1200">
          <a:solidFill>
            <a:schemeClr val="tx1"/>
          </a:solidFill>
          <a:latin typeface="Verdana"/>
          <a:ea typeface="ＭＳ Ｐゴシック" pitchFamily="-111" charset="-128"/>
          <a:cs typeface="+mn-cs"/>
        </a:defRPr>
      </a:lvl4pPr>
      <a:lvl5pPr marL="1698860" indent="-284343" algn="l" defTabSz="457098" rtl="0" eaLnBrk="1" fontAlgn="base" hangingPunct="1">
        <a:lnSpc>
          <a:spcPct val="100000"/>
        </a:lnSpc>
        <a:spcBef>
          <a:spcPct val="0"/>
        </a:spcBef>
        <a:spcAft>
          <a:spcPts val="1200"/>
        </a:spcAft>
        <a:buFont typeface="Verdana" pitchFamily="34" charset="0"/>
        <a:buChar char="•"/>
        <a:defRPr sz="1400" kern="1200">
          <a:solidFill>
            <a:schemeClr val="tx1"/>
          </a:solidFill>
          <a:latin typeface="Verdana"/>
          <a:ea typeface="ＭＳ Ｐゴシック" pitchFamily="-111" charset="-128"/>
          <a:cs typeface="+mn-cs"/>
        </a:defRPr>
      </a:lvl5pPr>
      <a:lvl6pPr marL="2514034" indent="-228548" algn="l" defTabSz="457098" rtl="0" eaLnBrk="1" latinLnBrk="0" hangingPunct="1">
        <a:spcBef>
          <a:spcPct val="20000"/>
        </a:spcBef>
        <a:buFont typeface="Arial"/>
        <a:buChar char="•"/>
        <a:defRPr sz="2000" kern="1200">
          <a:solidFill>
            <a:schemeClr val="tx1"/>
          </a:solidFill>
          <a:latin typeface="+mn-lt"/>
          <a:ea typeface="+mn-ea"/>
          <a:cs typeface="+mn-cs"/>
        </a:defRPr>
      </a:lvl6pPr>
      <a:lvl7pPr marL="2971132" indent="-228548" algn="l" defTabSz="457098" rtl="0" eaLnBrk="1" latinLnBrk="0" hangingPunct="1">
        <a:spcBef>
          <a:spcPct val="20000"/>
        </a:spcBef>
        <a:buFont typeface="Arial"/>
        <a:buChar char="•"/>
        <a:defRPr sz="2000" kern="1200">
          <a:solidFill>
            <a:schemeClr val="tx1"/>
          </a:solidFill>
          <a:latin typeface="+mn-lt"/>
          <a:ea typeface="+mn-ea"/>
          <a:cs typeface="+mn-cs"/>
        </a:defRPr>
      </a:lvl7pPr>
      <a:lvl8pPr marL="3428228" indent="-228548" algn="l" defTabSz="457098" rtl="0" eaLnBrk="1" latinLnBrk="0" hangingPunct="1">
        <a:spcBef>
          <a:spcPct val="20000"/>
        </a:spcBef>
        <a:buFont typeface="Arial"/>
        <a:buChar char="•"/>
        <a:defRPr sz="2000" kern="1200">
          <a:solidFill>
            <a:schemeClr val="tx1"/>
          </a:solidFill>
          <a:latin typeface="+mn-lt"/>
          <a:ea typeface="+mn-ea"/>
          <a:cs typeface="+mn-cs"/>
        </a:defRPr>
      </a:lvl8pPr>
      <a:lvl9pPr marL="3885326" indent="-228548" algn="l" defTabSz="457098"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098" rtl="0" eaLnBrk="1" latinLnBrk="0" hangingPunct="1">
        <a:defRPr sz="1900" kern="1200">
          <a:solidFill>
            <a:schemeClr val="tx1"/>
          </a:solidFill>
          <a:latin typeface="+mn-lt"/>
          <a:ea typeface="+mn-ea"/>
          <a:cs typeface="+mn-cs"/>
        </a:defRPr>
      </a:lvl1pPr>
      <a:lvl2pPr marL="457098" algn="l" defTabSz="457098" rtl="0" eaLnBrk="1" latinLnBrk="0" hangingPunct="1">
        <a:defRPr sz="1900" kern="1200">
          <a:solidFill>
            <a:schemeClr val="tx1"/>
          </a:solidFill>
          <a:latin typeface="+mn-lt"/>
          <a:ea typeface="+mn-ea"/>
          <a:cs typeface="+mn-cs"/>
        </a:defRPr>
      </a:lvl2pPr>
      <a:lvl3pPr marL="914194" algn="l" defTabSz="457098" rtl="0" eaLnBrk="1" latinLnBrk="0" hangingPunct="1">
        <a:defRPr sz="1900" kern="1200">
          <a:solidFill>
            <a:schemeClr val="tx1"/>
          </a:solidFill>
          <a:latin typeface="+mn-lt"/>
          <a:ea typeface="+mn-ea"/>
          <a:cs typeface="+mn-cs"/>
        </a:defRPr>
      </a:lvl3pPr>
      <a:lvl4pPr marL="1371292" algn="l" defTabSz="457098" rtl="0" eaLnBrk="1" latinLnBrk="0" hangingPunct="1">
        <a:defRPr sz="1900" kern="1200">
          <a:solidFill>
            <a:schemeClr val="tx1"/>
          </a:solidFill>
          <a:latin typeface="+mn-lt"/>
          <a:ea typeface="+mn-ea"/>
          <a:cs typeface="+mn-cs"/>
        </a:defRPr>
      </a:lvl4pPr>
      <a:lvl5pPr marL="1828388" algn="l" defTabSz="457098" rtl="0" eaLnBrk="1" latinLnBrk="0" hangingPunct="1">
        <a:defRPr sz="1900" kern="1200">
          <a:solidFill>
            <a:schemeClr val="tx1"/>
          </a:solidFill>
          <a:latin typeface="+mn-lt"/>
          <a:ea typeface="+mn-ea"/>
          <a:cs typeface="+mn-cs"/>
        </a:defRPr>
      </a:lvl5pPr>
      <a:lvl6pPr marL="2285486" algn="l" defTabSz="457098" rtl="0" eaLnBrk="1" latinLnBrk="0" hangingPunct="1">
        <a:defRPr sz="1900" kern="1200">
          <a:solidFill>
            <a:schemeClr val="tx1"/>
          </a:solidFill>
          <a:latin typeface="+mn-lt"/>
          <a:ea typeface="+mn-ea"/>
          <a:cs typeface="+mn-cs"/>
        </a:defRPr>
      </a:lvl6pPr>
      <a:lvl7pPr marL="2742582" algn="l" defTabSz="457098" rtl="0" eaLnBrk="1" latinLnBrk="0" hangingPunct="1">
        <a:defRPr sz="1900" kern="1200">
          <a:solidFill>
            <a:schemeClr val="tx1"/>
          </a:solidFill>
          <a:latin typeface="+mn-lt"/>
          <a:ea typeface="+mn-ea"/>
          <a:cs typeface="+mn-cs"/>
        </a:defRPr>
      </a:lvl7pPr>
      <a:lvl8pPr marL="3199680" algn="l" defTabSz="457098" rtl="0" eaLnBrk="1" latinLnBrk="0" hangingPunct="1">
        <a:defRPr sz="1900" kern="1200">
          <a:solidFill>
            <a:schemeClr val="tx1"/>
          </a:solidFill>
          <a:latin typeface="+mn-lt"/>
          <a:ea typeface="+mn-ea"/>
          <a:cs typeface="+mn-cs"/>
        </a:defRPr>
      </a:lvl8pPr>
      <a:lvl9pPr marL="3656777" algn="l" defTabSz="457098" rtl="0" eaLnBrk="1" latinLnBrk="0" hangingPunct="1">
        <a:defRPr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notesSlide" Target="../notesSlides/notesSlide14.xml"/><Relationship Id="rId7" Type="http://schemas.openxmlformats.org/officeDocument/2006/relationships/diagramColors" Target="../diagrams/colors3.xml"/><Relationship Id="rId2" Type="http://schemas.openxmlformats.org/officeDocument/2006/relationships/slideLayout" Target="../slideLayouts/slideLayout2.xml"/><Relationship Id="rId1" Type="http://schemas.openxmlformats.org/officeDocument/2006/relationships/themeOverride" Target="../theme/themeOverride1.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5.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5.jpeg"/><Relationship Id="rId7" Type="http://schemas.openxmlformats.org/officeDocument/2006/relationships/diagramColors" Target="../diagrams/colors4.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E7EA7CB-6867-11E5-AEE7-FFA0E3DB0D77}"/>
              </a:ext>
            </a:extLst>
          </p:cNvPr>
          <p:cNvSpPr>
            <a:spLocks noGrp="1"/>
          </p:cNvSpPr>
          <p:nvPr>
            <p:ph type="title"/>
          </p:nvPr>
        </p:nvSpPr>
        <p:spPr>
          <a:xfrm>
            <a:off x="466722" y="586855"/>
            <a:ext cx="3201366" cy="3387497"/>
          </a:xfrm>
        </p:spPr>
        <p:txBody>
          <a:bodyPr anchor="b">
            <a:normAutofit/>
          </a:bodyPr>
          <a:lstStyle/>
          <a:p>
            <a:pPr algn="r"/>
            <a:r>
              <a:rPr lang="en-US" sz="4000" dirty="0">
                <a:solidFill>
                  <a:srgbClr val="FFFFFF"/>
                </a:solidFill>
              </a:rPr>
              <a:t>Tasks 2E &amp; 2F: Scenario Evaluation &amp; Economic Analysis </a:t>
            </a:r>
          </a:p>
        </p:txBody>
      </p:sp>
      <p:sp>
        <p:nvSpPr>
          <p:cNvPr id="3" name="Content Placeholder 2">
            <a:extLst>
              <a:ext uri="{FF2B5EF4-FFF2-40B4-BE49-F238E27FC236}">
                <a16:creationId xmlns:a16="http://schemas.microsoft.com/office/drawing/2014/main" id="{1731D4DB-1ED9-F6EB-E155-B1BC1A981212}"/>
              </a:ext>
            </a:extLst>
          </p:cNvPr>
          <p:cNvSpPr>
            <a:spLocks noGrp="1"/>
          </p:cNvSpPr>
          <p:nvPr>
            <p:ph idx="1"/>
          </p:nvPr>
        </p:nvSpPr>
        <p:spPr>
          <a:xfrm>
            <a:off x="4810259" y="649480"/>
            <a:ext cx="6555347" cy="5546047"/>
          </a:xfrm>
        </p:spPr>
        <p:txBody>
          <a:bodyPr anchor="ctr">
            <a:normAutofit/>
          </a:bodyPr>
          <a:lstStyle/>
          <a:p>
            <a:r>
              <a:rPr lang="en-US" sz="1600" dirty="0"/>
              <a:t>Goal was to bring together the first stages of this analysis and identify the most cost-efficient mix of technologies for future supply of heating. </a:t>
            </a:r>
          </a:p>
          <a:p>
            <a:r>
              <a:rPr lang="en-US" sz="1600" dirty="0"/>
              <a:t>The analysis determines the overall Net Present Value including CAPEX, OPEX, residual value, and the social cost of carbon over a 20-year period. </a:t>
            </a:r>
          </a:p>
          <a:p>
            <a:r>
              <a:rPr lang="en-US" sz="1600" dirty="0"/>
              <a:t>The social cost of carbon, or CO2e emissions, is referenced in NYSDEC guidance</a:t>
            </a:r>
          </a:p>
          <a:p>
            <a:r>
              <a:rPr lang="en-US" sz="1600" dirty="0"/>
              <a:t>The Levelized Cost of Energy (LCOE) is then calculated for each option to identify the consumer’s lowest cost solution and compare different resource types</a:t>
            </a:r>
          </a:p>
        </p:txBody>
      </p:sp>
      <p:sp>
        <p:nvSpPr>
          <p:cNvPr id="4" name="Footer Placeholder 3">
            <a:extLst>
              <a:ext uri="{FF2B5EF4-FFF2-40B4-BE49-F238E27FC236}">
                <a16:creationId xmlns:a16="http://schemas.microsoft.com/office/drawing/2014/main" id="{ACFE984F-B684-3854-0336-DB2BBEB9058A}"/>
              </a:ext>
            </a:extLst>
          </p:cNvPr>
          <p:cNvSpPr>
            <a:spLocks noGrp="1"/>
          </p:cNvSpPr>
          <p:nvPr>
            <p:ph type="ftr" sz="quarter" idx="11"/>
          </p:nvPr>
        </p:nvSpPr>
        <p:spPr/>
        <p:txBody>
          <a:bodyPr/>
          <a:lstStyle/>
          <a:p>
            <a:r>
              <a:rPr lang="en-US"/>
              <a:t>DRAFT - Confidential - 12.27.23</a:t>
            </a:r>
          </a:p>
        </p:txBody>
      </p:sp>
      <p:sp>
        <p:nvSpPr>
          <p:cNvPr id="5" name="Slide Number Placeholder 4">
            <a:extLst>
              <a:ext uri="{FF2B5EF4-FFF2-40B4-BE49-F238E27FC236}">
                <a16:creationId xmlns:a16="http://schemas.microsoft.com/office/drawing/2014/main" id="{12D35215-02B9-D899-58D6-10AF8A41F60E}"/>
              </a:ext>
            </a:extLst>
          </p:cNvPr>
          <p:cNvSpPr>
            <a:spLocks noGrp="1"/>
          </p:cNvSpPr>
          <p:nvPr>
            <p:ph type="sldNum" sz="quarter" idx="12"/>
          </p:nvPr>
        </p:nvSpPr>
        <p:spPr/>
        <p:txBody>
          <a:bodyPr/>
          <a:lstStyle/>
          <a:p>
            <a:fld id="{EE05550F-E9A2-4CE3-B682-1953AE21D205}" type="slidenum">
              <a:rPr lang="en-US" smtClean="0"/>
              <a:t>1</a:t>
            </a:fld>
            <a:endParaRPr lang="en-US"/>
          </a:p>
        </p:txBody>
      </p:sp>
    </p:spTree>
    <p:extLst>
      <p:ext uri="{BB962C8B-B14F-4D97-AF65-F5344CB8AC3E}">
        <p14:creationId xmlns:p14="http://schemas.microsoft.com/office/powerpoint/2010/main" val="17150384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D7DAB71B-E671-5E66-442A-4EFF29F29E29}"/>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a:solidFill>
                  <a:srgbClr val="FFFFFF"/>
                </a:solidFill>
                <a:latin typeface="+mj-lt"/>
                <a:ea typeface="+mj-ea"/>
                <a:cs typeface="+mj-cs"/>
              </a:rPr>
              <a:t>Funding Resouces</a:t>
            </a:r>
          </a:p>
        </p:txBody>
      </p:sp>
      <p:sp>
        <p:nvSpPr>
          <p:cNvPr id="3" name="Footer Placeholder 2">
            <a:extLst>
              <a:ext uri="{FF2B5EF4-FFF2-40B4-BE49-F238E27FC236}">
                <a16:creationId xmlns:a16="http://schemas.microsoft.com/office/drawing/2014/main" id="{8C0694BC-0F92-C0F7-E022-03407AAC3173}"/>
              </a:ext>
            </a:extLst>
          </p:cNvPr>
          <p:cNvSpPr>
            <a:spLocks noGrp="1"/>
          </p:cNvSpPr>
          <p:nvPr>
            <p:ph type="ftr" sz="quarter" idx="11"/>
          </p:nvPr>
        </p:nvSpPr>
        <p:spPr/>
        <p:txBody>
          <a:bodyPr/>
          <a:lstStyle/>
          <a:p>
            <a:r>
              <a:rPr lang="en-US"/>
              <a:t>DRAFT - Confidential - 12.27.23</a:t>
            </a:r>
          </a:p>
        </p:txBody>
      </p:sp>
      <p:sp>
        <p:nvSpPr>
          <p:cNvPr id="4" name="Slide Number Placeholder 3">
            <a:extLst>
              <a:ext uri="{FF2B5EF4-FFF2-40B4-BE49-F238E27FC236}">
                <a16:creationId xmlns:a16="http://schemas.microsoft.com/office/drawing/2014/main" id="{A8AC6CF3-D24A-27C2-52E7-CF757C949755}"/>
              </a:ext>
            </a:extLst>
          </p:cNvPr>
          <p:cNvSpPr>
            <a:spLocks noGrp="1"/>
          </p:cNvSpPr>
          <p:nvPr>
            <p:ph type="sldNum" sz="quarter" idx="12"/>
          </p:nvPr>
        </p:nvSpPr>
        <p:spPr/>
        <p:txBody>
          <a:bodyPr/>
          <a:lstStyle/>
          <a:p>
            <a:fld id="{EE05550F-E9A2-4CE3-B682-1953AE21D205}" type="slidenum">
              <a:rPr lang="en-US" smtClean="0"/>
              <a:t>10</a:t>
            </a:fld>
            <a:endParaRPr lang="en-US"/>
          </a:p>
        </p:txBody>
      </p:sp>
      <p:graphicFrame>
        <p:nvGraphicFramePr>
          <p:cNvPr id="9" name="Content Placeholder 8">
            <a:extLst>
              <a:ext uri="{FF2B5EF4-FFF2-40B4-BE49-F238E27FC236}">
                <a16:creationId xmlns:a16="http://schemas.microsoft.com/office/drawing/2014/main" id="{4A12C13A-B34D-E608-51A8-B88AE3494BEE}"/>
              </a:ext>
            </a:extLst>
          </p:cNvPr>
          <p:cNvGraphicFramePr>
            <a:graphicFrameLocks noGrp="1"/>
          </p:cNvGraphicFramePr>
          <p:nvPr>
            <p:ph idx="1"/>
            <p:extLst>
              <p:ext uri="{D42A27DB-BD31-4B8C-83A1-F6EECF244321}">
                <p14:modId xmlns:p14="http://schemas.microsoft.com/office/powerpoint/2010/main" val="1661801087"/>
              </p:ext>
            </p:extLst>
          </p:nvPr>
        </p:nvGraphicFramePr>
        <p:xfrm>
          <a:off x="4143840" y="136525"/>
          <a:ext cx="8048160" cy="6083300"/>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Box 12">
            <a:extLst>
              <a:ext uri="{FF2B5EF4-FFF2-40B4-BE49-F238E27FC236}">
                <a16:creationId xmlns:a16="http://schemas.microsoft.com/office/drawing/2014/main" id="{BD176C35-5E6B-8C2C-0553-3B2C18C3B900}"/>
              </a:ext>
            </a:extLst>
          </p:cNvPr>
          <p:cNvSpPr txBox="1"/>
          <p:nvPr/>
        </p:nvSpPr>
        <p:spPr>
          <a:xfrm>
            <a:off x="8823464" y="5918756"/>
            <a:ext cx="2657999" cy="369332"/>
          </a:xfrm>
          <a:prstGeom prst="rect">
            <a:avLst/>
          </a:prstGeom>
          <a:noFill/>
        </p:spPr>
        <p:txBody>
          <a:bodyPr wrap="square">
            <a:spAutoFit/>
          </a:bodyPr>
          <a:lstStyle/>
          <a:p>
            <a:r>
              <a:rPr lang="en-US" sz="1100" b="0" i="0" u="none" strike="noStrike" dirty="0">
                <a:solidFill>
                  <a:srgbClr val="000000"/>
                </a:solidFill>
                <a:effectLst/>
                <a:latin typeface="Calibri" panose="020F0502020204030204" pitchFamily="34" charset="0"/>
              </a:rPr>
              <a:t>Clean Energy and power</a:t>
            </a:r>
            <a:r>
              <a:rPr lang="en-US" dirty="0"/>
              <a:t> </a:t>
            </a:r>
            <a:r>
              <a:rPr lang="en-US" sz="1100" b="0" i="0" u="none" strike="noStrike" dirty="0">
                <a:solidFill>
                  <a:srgbClr val="000000"/>
                </a:solidFill>
                <a:effectLst/>
                <a:latin typeface="Calibri" panose="020F0502020204030204" pitchFamily="34" charset="0"/>
              </a:rPr>
              <a:t>$74,952,140,781</a:t>
            </a:r>
            <a:r>
              <a:rPr lang="en-US" dirty="0"/>
              <a:t> </a:t>
            </a:r>
          </a:p>
        </p:txBody>
      </p:sp>
    </p:spTree>
    <p:extLst>
      <p:ext uri="{BB962C8B-B14F-4D97-AF65-F5344CB8AC3E}">
        <p14:creationId xmlns:p14="http://schemas.microsoft.com/office/powerpoint/2010/main" val="1424725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Freeform: Shape 30">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D7DAB71B-E671-5E66-442A-4EFF29F29E29}"/>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dirty="0">
                <a:solidFill>
                  <a:srgbClr val="FFFFFF"/>
                </a:solidFill>
                <a:latin typeface="+mj-lt"/>
                <a:ea typeface="+mj-ea"/>
                <a:cs typeface="+mj-cs"/>
              </a:rPr>
              <a:t>Clean Energy and Power</a:t>
            </a:r>
            <a:br>
              <a:rPr lang="en-US" sz="4000" kern="1200" dirty="0">
                <a:solidFill>
                  <a:srgbClr val="FFFFFF"/>
                </a:solidFill>
                <a:latin typeface="+mj-lt"/>
                <a:ea typeface="+mj-ea"/>
                <a:cs typeface="+mj-cs"/>
              </a:rPr>
            </a:br>
            <a:r>
              <a:rPr lang="en-US" sz="4000" kern="1200" dirty="0">
                <a:solidFill>
                  <a:srgbClr val="FFFFFF"/>
                </a:solidFill>
                <a:latin typeface="+mj-lt"/>
                <a:ea typeface="+mj-ea"/>
                <a:cs typeface="+mj-cs"/>
              </a:rPr>
              <a:t>Funding Resources</a:t>
            </a:r>
            <a:br>
              <a:rPr lang="en-US" sz="4000" kern="1200" dirty="0">
                <a:solidFill>
                  <a:srgbClr val="FFFFFF"/>
                </a:solidFill>
                <a:latin typeface="+mj-lt"/>
                <a:ea typeface="+mj-ea"/>
                <a:cs typeface="+mj-cs"/>
              </a:rPr>
            </a:br>
            <a:r>
              <a:rPr lang="en-US" sz="4000" kern="1200" dirty="0">
                <a:solidFill>
                  <a:srgbClr val="FFFFFF"/>
                </a:solidFill>
                <a:latin typeface="+mj-lt"/>
                <a:ea typeface="+mj-ea"/>
                <a:cs typeface="+mj-cs"/>
              </a:rPr>
              <a:t>by Bureau</a:t>
            </a:r>
          </a:p>
        </p:txBody>
      </p:sp>
      <p:sp>
        <p:nvSpPr>
          <p:cNvPr id="3" name="Footer Placeholder 2">
            <a:extLst>
              <a:ext uri="{FF2B5EF4-FFF2-40B4-BE49-F238E27FC236}">
                <a16:creationId xmlns:a16="http://schemas.microsoft.com/office/drawing/2014/main" id="{D1312128-3F37-A311-3474-E5B7386A1BC0}"/>
              </a:ext>
            </a:extLst>
          </p:cNvPr>
          <p:cNvSpPr>
            <a:spLocks noGrp="1"/>
          </p:cNvSpPr>
          <p:nvPr>
            <p:ph type="ftr" sz="quarter" idx="11"/>
          </p:nvPr>
        </p:nvSpPr>
        <p:spPr/>
        <p:txBody>
          <a:bodyPr/>
          <a:lstStyle/>
          <a:p>
            <a:r>
              <a:rPr lang="en-US"/>
              <a:t>DRAFT - Confidential - 12.27.23</a:t>
            </a:r>
          </a:p>
        </p:txBody>
      </p:sp>
      <p:sp>
        <p:nvSpPr>
          <p:cNvPr id="4" name="Slide Number Placeholder 3">
            <a:extLst>
              <a:ext uri="{FF2B5EF4-FFF2-40B4-BE49-F238E27FC236}">
                <a16:creationId xmlns:a16="http://schemas.microsoft.com/office/drawing/2014/main" id="{CC475448-87D9-E41E-8416-2C4ADB6B7CB1}"/>
              </a:ext>
            </a:extLst>
          </p:cNvPr>
          <p:cNvSpPr>
            <a:spLocks noGrp="1"/>
          </p:cNvSpPr>
          <p:nvPr>
            <p:ph type="sldNum" sz="quarter" idx="12"/>
          </p:nvPr>
        </p:nvSpPr>
        <p:spPr/>
        <p:txBody>
          <a:bodyPr/>
          <a:lstStyle/>
          <a:p>
            <a:fld id="{EE05550F-E9A2-4CE3-B682-1953AE21D205}" type="slidenum">
              <a:rPr lang="en-US" smtClean="0"/>
              <a:t>11</a:t>
            </a:fld>
            <a:endParaRPr lang="en-US"/>
          </a:p>
        </p:txBody>
      </p:sp>
      <p:graphicFrame>
        <p:nvGraphicFramePr>
          <p:cNvPr id="17" name="Content Placeholder 16">
            <a:extLst>
              <a:ext uri="{FF2B5EF4-FFF2-40B4-BE49-F238E27FC236}">
                <a16:creationId xmlns:a16="http://schemas.microsoft.com/office/drawing/2014/main" id="{836376C2-692B-98F6-208A-B9FFABAEB4DD}"/>
              </a:ext>
            </a:extLst>
          </p:cNvPr>
          <p:cNvGraphicFramePr>
            <a:graphicFrameLocks noGrp="1"/>
          </p:cNvGraphicFramePr>
          <p:nvPr>
            <p:ph idx="1"/>
            <p:extLst>
              <p:ext uri="{D42A27DB-BD31-4B8C-83A1-F6EECF244321}">
                <p14:modId xmlns:p14="http://schemas.microsoft.com/office/powerpoint/2010/main" val="2957718868"/>
              </p:ext>
            </p:extLst>
          </p:nvPr>
        </p:nvGraphicFramePr>
        <p:xfrm>
          <a:off x="4038600" y="1069976"/>
          <a:ext cx="81534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341651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Freeform: Shape 30">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D7DAB71B-E671-5E66-442A-4EFF29F29E29}"/>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dirty="0">
                <a:solidFill>
                  <a:srgbClr val="FFFFFF"/>
                </a:solidFill>
                <a:latin typeface="+mj-lt"/>
                <a:ea typeface="+mj-ea"/>
                <a:cs typeface="+mj-cs"/>
              </a:rPr>
              <a:t>Breakout of programs</a:t>
            </a:r>
            <a:br>
              <a:rPr lang="en-US" sz="4000" kern="1200" dirty="0">
                <a:solidFill>
                  <a:srgbClr val="FFFFFF"/>
                </a:solidFill>
                <a:latin typeface="+mj-lt"/>
                <a:ea typeface="+mj-ea"/>
                <a:cs typeface="+mj-cs"/>
              </a:rPr>
            </a:br>
            <a:r>
              <a:rPr lang="en-US" sz="4000" kern="1200" dirty="0">
                <a:solidFill>
                  <a:srgbClr val="FFFFFF"/>
                </a:solidFill>
                <a:latin typeface="+mj-lt"/>
                <a:ea typeface="+mj-ea"/>
                <a:cs typeface="+mj-cs"/>
              </a:rPr>
              <a:t> </a:t>
            </a:r>
          </a:p>
        </p:txBody>
      </p:sp>
      <p:sp>
        <p:nvSpPr>
          <p:cNvPr id="3" name="Footer Placeholder 2">
            <a:extLst>
              <a:ext uri="{FF2B5EF4-FFF2-40B4-BE49-F238E27FC236}">
                <a16:creationId xmlns:a16="http://schemas.microsoft.com/office/drawing/2014/main" id="{D1312128-3F37-A311-3474-E5B7386A1BC0}"/>
              </a:ext>
            </a:extLst>
          </p:cNvPr>
          <p:cNvSpPr>
            <a:spLocks noGrp="1"/>
          </p:cNvSpPr>
          <p:nvPr>
            <p:ph type="ftr" sz="quarter" idx="11"/>
          </p:nvPr>
        </p:nvSpPr>
        <p:spPr/>
        <p:txBody>
          <a:bodyPr/>
          <a:lstStyle/>
          <a:p>
            <a:r>
              <a:rPr lang="en-US"/>
              <a:t>DRAFT - Confidential - 12.27.23</a:t>
            </a:r>
          </a:p>
        </p:txBody>
      </p:sp>
      <p:sp>
        <p:nvSpPr>
          <p:cNvPr id="4" name="Slide Number Placeholder 3">
            <a:extLst>
              <a:ext uri="{FF2B5EF4-FFF2-40B4-BE49-F238E27FC236}">
                <a16:creationId xmlns:a16="http://schemas.microsoft.com/office/drawing/2014/main" id="{CC475448-87D9-E41E-8416-2C4ADB6B7CB1}"/>
              </a:ext>
            </a:extLst>
          </p:cNvPr>
          <p:cNvSpPr>
            <a:spLocks noGrp="1"/>
          </p:cNvSpPr>
          <p:nvPr>
            <p:ph type="sldNum" sz="quarter" idx="12"/>
          </p:nvPr>
        </p:nvSpPr>
        <p:spPr/>
        <p:txBody>
          <a:bodyPr/>
          <a:lstStyle/>
          <a:p>
            <a:fld id="{EE05550F-E9A2-4CE3-B682-1953AE21D205}" type="slidenum">
              <a:rPr lang="en-US" smtClean="0"/>
              <a:t>12</a:t>
            </a:fld>
            <a:endParaRPr lang="en-US"/>
          </a:p>
        </p:txBody>
      </p:sp>
      <p:graphicFrame>
        <p:nvGraphicFramePr>
          <p:cNvPr id="8" name="Content Placeholder 7">
            <a:extLst>
              <a:ext uri="{FF2B5EF4-FFF2-40B4-BE49-F238E27FC236}">
                <a16:creationId xmlns:a16="http://schemas.microsoft.com/office/drawing/2014/main" id="{097A3E80-794A-2977-790E-1104D58B6FBC}"/>
              </a:ext>
            </a:extLst>
          </p:cNvPr>
          <p:cNvGraphicFramePr>
            <a:graphicFrameLocks noGrp="1"/>
          </p:cNvGraphicFramePr>
          <p:nvPr>
            <p:ph idx="1"/>
            <p:extLst>
              <p:ext uri="{D42A27DB-BD31-4B8C-83A1-F6EECF244321}">
                <p14:modId xmlns:p14="http://schemas.microsoft.com/office/powerpoint/2010/main" val="919974307"/>
              </p:ext>
            </p:extLst>
          </p:nvPr>
        </p:nvGraphicFramePr>
        <p:xfrm>
          <a:off x="4143840" y="1174044"/>
          <a:ext cx="8048160" cy="492195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992547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8107E-15CE-F120-300D-8D1DFD904F7F}"/>
              </a:ext>
            </a:extLst>
          </p:cNvPr>
          <p:cNvSpPr>
            <a:spLocks noGrp="1"/>
          </p:cNvSpPr>
          <p:nvPr>
            <p:ph type="title"/>
          </p:nvPr>
        </p:nvSpPr>
        <p:spPr/>
        <p:txBody>
          <a:bodyPr vert="horz" lIns="91440" tIns="45720" rIns="91440" bIns="45720" rtlCol="0" anchor="ctr">
            <a:normAutofit/>
          </a:bodyPr>
          <a:lstStyle/>
          <a:p>
            <a:r>
              <a:rPr lang="en-US" sz="3600" dirty="0"/>
              <a:t>Draft Initial BPU Staff Recommendation for Next Steps</a:t>
            </a:r>
          </a:p>
        </p:txBody>
      </p:sp>
      <p:graphicFrame>
        <p:nvGraphicFramePr>
          <p:cNvPr id="46" name="Content Placeholder 2">
            <a:extLst>
              <a:ext uri="{FF2B5EF4-FFF2-40B4-BE49-F238E27FC236}">
                <a16:creationId xmlns:a16="http://schemas.microsoft.com/office/drawing/2014/main" id="{88E4F928-33B2-0891-5FA0-B5097551B67D}"/>
              </a:ext>
            </a:extLst>
          </p:cNvPr>
          <p:cNvGraphicFramePr>
            <a:graphicFrameLocks noGrp="1"/>
          </p:cNvGraphicFramePr>
          <p:nvPr>
            <p:ph idx="1"/>
          </p:nvPr>
        </p:nvGraphicFramePr>
        <p:xfrm>
          <a:off x="838200" y="219970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989A4CA4-592A-8681-1ACE-0247084F4399}"/>
              </a:ext>
            </a:extLst>
          </p:cNvPr>
          <p:cNvSpPr txBox="1"/>
          <p:nvPr/>
        </p:nvSpPr>
        <p:spPr>
          <a:xfrm>
            <a:off x="767463" y="2408427"/>
            <a:ext cx="6097656" cy="461665"/>
          </a:xfrm>
          <a:prstGeom prst="rect">
            <a:avLst/>
          </a:prstGeom>
          <a:noFill/>
        </p:spPr>
        <p:txBody>
          <a:bodyPr wrap="square">
            <a:spAutoFit/>
          </a:bodyPr>
          <a:lstStyle/>
          <a:p>
            <a:pPr lvl="0">
              <a:spcAft>
                <a:spcPts val="600"/>
              </a:spcAft>
            </a:pPr>
            <a:r>
              <a:rPr lang="en-US" sz="2400" dirty="0"/>
              <a:t>2024</a:t>
            </a:r>
            <a:endParaRPr lang="en-US" sz="4400" dirty="0"/>
          </a:p>
        </p:txBody>
      </p:sp>
      <p:sp>
        <p:nvSpPr>
          <p:cNvPr id="6" name="Footer Placeholder 5">
            <a:extLst>
              <a:ext uri="{FF2B5EF4-FFF2-40B4-BE49-F238E27FC236}">
                <a16:creationId xmlns:a16="http://schemas.microsoft.com/office/drawing/2014/main" id="{72B35DF5-2696-A839-DAE7-5C979251F664}"/>
              </a:ext>
            </a:extLst>
          </p:cNvPr>
          <p:cNvSpPr>
            <a:spLocks noGrp="1"/>
          </p:cNvSpPr>
          <p:nvPr>
            <p:ph type="ftr" sz="quarter" idx="11"/>
          </p:nvPr>
        </p:nvSpPr>
        <p:spPr/>
        <p:txBody>
          <a:bodyPr/>
          <a:lstStyle/>
          <a:p>
            <a:r>
              <a:rPr lang="en-US"/>
              <a:t>DRAFT - Confidential - 12.27.23</a:t>
            </a:r>
          </a:p>
        </p:txBody>
      </p:sp>
      <p:sp>
        <p:nvSpPr>
          <p:cNvPr id="9" name="Slide Number Placeholder 8">
            <a:extLst>
              <a:ext uri="{FF2B5EF4-FFF2-40B4-BE49-F238E27FC236}">
                <a16:creationId xmlns:a16="http://schemas.microsoft.com/office/drawing/2014/main" id="{482D7949-0F47-EC19-FEC6-4E6109C2B34F}"/>
              </a:ext>
            </a:extLst>
          </p:cNvPr>
          <p:cNvSpPr>
            <a:spLocks noGrp="1"/>
          </p:cNvSpPr>
          <p:nvPr>
            <p:ph type="sldNum" sz="quarter" idx="12"/>
          </p:nvPr>
        </p:nvSpPr>
        <p:spPr/>
        <p:txBody>
          <a:bodyPr/>
          <a:lstStyle/>
          <a:p>
            <a:fld id="{EE05550F-E9A2-4CE3-B682-1953AE21D205}" type="slidenum">
              <a:rPr lang="en-US" smtClean="0"/>
              <a:t>13</a:t>
            </a:fld>
            <a:endParaRPr lang="en-US"/>
          </a:p>
        </p:txBody>
      </p:sp>
    </p:spTree>
    <p:extLst>
      <p:ext uri="{BB962C8B-B14F-4D97-AF65-F5344CB8AC3E}">
        <p14:creationId xmlns:p14="http://schemas.microsoft.com/office/powerpoint/2010/main" val="16033089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8107E-15CE-F120-300D-8D1DFD904F7F}"/>
              </a:ext>
            </a:extLst>
          </p:cNvPr>
          <p:cNvSpPr>
            <a:spLocks noGrp="1"/>
          </p:cNvSpPr>
          <p:nvPr>
            <p:ph type="title"/>
          </p:nvPr>
        </p:nvSpPr>
        <p:spPr>
          <a:xfrm>
            <a:off x="1371597" y="348865"/>
            <a:ext cx="10044023" cy="877729"/>
          </a:xfrm>
        </p:spPr>
        <p:txBody>
          <a:bodyPr anchor="ctr">
            <a:normAutofit/>
          </a:bodyPr>
          <a:lstStyle/>
          <a:p>
            <a:r>
              <a:rPr lang="en-US" sz="4000" dirty="0"/>
              <a:t>If Funding Commitments are Secured</a:t>
            </a:r>
          </a:p>
        </p:txBody>
      </p:sp>
      <p:graphicFrame>
        <p:nvGraphicFramePr>
          <p:cNvPr id="7" name="Content Placeholder 2">
            <a:extLst>
              <a:ext uri="{FF2B5EF4-FFF2-40B4-BE49-F238E27FC236}">
                <a16:creationId xmlns:a16="http://schemas.microsoft.com/office/drawing/2014/main" id="{CCAD117D-F2AA-2616-8047-E80E95D6CF11}"/>
              </a:ext>
            </a:extLst>
          </p:cNvPr>
          <p:cNvGraphicFramePr>
            <a:graphicFrameLocks noGrp="1"/>
          </p:cNvGraphicFramePr>
          <p:nvPr>
            <p:ph idx="1"/>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Footer Placeholder 3">
            <a:extLst>
              <a:ext uri="{FF2B5EF4-FFF2-40B4-BE49-F238E27FC236}">
                <a16:creationId xmlns:a16="http://schemas.microsoft.com/office/drawing/2014/main" id="{BEAE002B-1A2F-740B-A139-6B947C567B44}"/>
              </a:ext>
            </a:extLst>
          </p:cNvPr>
          <p:cNvSpPr>
            <a:spLocks noGrp="1"/>
          </p:cNvSpPr>
          <p:nvPr>
            <p:ph type="ftr" sz="quarter" idx="11"/>
          </p:nvPr>
        </p:nvSpPr>
        <p:spPr/>
        <p:txBody>
          <a:bodyPr/>
          <a:lstStyle/>
          <a:p>
            <a:r>
              <a:rPr lang="en-US"/>
              <a:t>DRAFT - Confidential - 12.27.23</a:t>
            </a:r>
          </a:p>
        </p:txBody>
      </p:sp>
      <p:sp>
        <p:nvSpPr>
          <p:cNvPr id="17" name="Slide Number Placeholder 16">
            <a:extLst>
              <a:ext uri="{FF2B5EF4-FFF2-40B4-BE49-F238E27FC236}">
                <a16:creationId xmlns:a16="http://schemas.microsoft.com/office/drawing/2014/main" id="{D5A43B26-74E0-4105-0E0A-7375CE9A8CB9}"/>
              </a:ext>
            </a:extLst>
          </p:cNvPr>
          <p:cNvSpPr>
            <a:spLocks noGrp="1"/>
          </p:cNvSpPr>
          <p:nvPr>
            <p:ph type="sldNum" sz="quarter" idx="12"/>
          </p:nvPr>
        </p:nvSpPr>
        <p:spPr/>
        <p:txBody>
          <a:bodyPr/>
          <a:lstStyle/>
          <a:p>
            <a:fld id="{EE05550F-E9A2-4CE3-B682-1953AE21D205}" type="slidenum">
              <a:rPr lang="en-US" smtClean="0"/>
              <a:t>14</a:t>
            </a:fld>
            <a:endParaRPr lang="en-US"/>
          </a:p>
        </p:txBody>
      </p:sp>
    </p:spTree>
    <p:extLst>
      <p:ext uri="{BB962C8B-B14F-4D97-AF65-F5344CB8AC3E}">
        <p14:creationId xmlns:p14="http://schemas.microsoft.com/office/powerpoint/2010/main" val="1548494235"/>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F57812B-F8F8-CB3F-373A-C5B6B4A8B723}"/>
              </a:ext>
            </a:extLst>
          </p:cNvPr>
          <p:cNvPicPr>
            <a:picLocks noChangeAspect="1"/>
          </p:cNvPicPr>
          <p:nvPr/>
        </p:nvPicPr>
        <p:blipFill rotWithShape="1">
          <a:blip r:embed="rId3">
            <a:duotone>
              <a:schemeClr val="bg2">
                <a:shade val="45000"/>
                <a:satMod val="135000"/>
              </a:schemeClr>
              <a:prstClr val="white"/>
            </a:duotone>
          </a:blip>
          <a:srcRect t="5481" r="9091" b="17910"/>
          <a:stretch/>
        </p:blipFill>
        <p:spPr>
          <a:xfrm>
            <a:off x="0" y="10"/>
            <a:ext cx="12191980" cy="6857990"/>
          </a:xfrm>
          <a:prstGeom prst="rect">
            <a:avLst/>
          </a:prstGeom>
        </p:spPr>
      </p:pic>
      <p:sp>
        <p:nvSpPr>
          <p:cNvPr id="2" name="Title 1">
            <a:extLst>
              <a:ext uri="{FF2B5EF4-FFF2-40B4-BE49-F238E27FC236}">
                <a16:creationId xmlns:a16="http://schemas.microsoft.com/office/drawing/2014/main" id="{C378107E-15CE-F120-300D-8D1DFD904F7F}"/>
              </a:ext>
            </a:extLst>
          </p:cNvPr>
          <p:cNvSpPr>
            <a:spLocks noGrp="1"/>
          </p:cNvSpPr>
          <p:nvPr>
            <p:ph type="title"/>
          </p:nvPr>
        </p:nvSpPr>
        <p:spPr>
          <a:xfrm>
            <a:off x="838200" y="365125"/>
            <a:ext cx="10515600" cy="1325563"/>
          </a:xfrm>
        </p:spPr>
        <p:txBody>
          <a:bodyPr>
            <a:normAutofit/>
          </a:bodyPr>
          <a:lstStyle/>
          <a:p>
            <a:r>
              <a:rPr lang="en-US" dirty="0"/>
              <a:t>If Funding is Not Secured</a:t>
            </a:r>
          </a:p>
        </p:txBody>
      </p:sp>
      <p:graphicFrame>
        <p:nvGraphicFramePr>
          <p:cNvPr id="19" name="Content Placeholder 2">
            <a:extLst>
              <a:ext uri="{FF2B5EF4-FFF2-40B4-BE49-F238E27FC236}">
                <a16:creationId xmlns:a16="http://schemas.microsoft.com/office/drawing/2014/main" id="{CAA24AC5-5F77-986F-D4EF-6D19AC55971B}"/>
              </a:ext>
            </a:extLst>
          </p:cNvPr>
          <p:cNvGraphicFramePr/>
          <p:nvPr>
            <p:extLst>
              <p:ext uri="{D42A27DB-BD31-4B8C-83A1-F6EECF244321}">
                <p14:modId xmlns:p14="http://schemas.microsoft.com/office/powerpoint/2010/main" val="397004904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Footer Placeholder 3">
            <a:extLst>
              <a:ext uri="{FF2B5EF4-FFF2-40B4-BE49-F238E27FC236}">
                <a16:creationId xmlns:a16="http://schemas.microsoft.com/office/drawing/2014/main" id="{5280DE34-C065-62F3-4526-D492D59B028D}"/>
              </a:ext>
            </a:extLst>
          </p:cNvPr>
          <p:cNvSpPr>
            <a:spLocks noGrp="1"/>
          </p:cNvSpPr>
          <p:nvPr>
            <p:ph type="ftr" sz="quarter" idx="11"/>
          </p:nvPr>
        </p:nvSpPr>
        <p:spPr/>
        <p:txBody>
          <a:bodyPr/>
          <a:lstStyle/>
          <a:p>
            <a:r>
              <a:rPr lang="en-US"/>
              <a:t>DRAFT - Confidential - 12.27.23</a:t>
            </a:r>
          </a:p>
        </p:txBody>
      </p:sp>
      <p:sp>
        <p:nvSpPr>
          <p:cNvPr id="8" name="Slide Number Placeholder 7">
            <a:extLst>
              <a:ext uri="{FF2B5EF4-FFF2-40B4-BE49-F238E27FC236}">
                <a16:creationId xmlns:a16="http://schemas.microsoft.com/office/drawing/2014/main" id="{A622DCB7-5160-CF01-FF18-B9D461C47FBD}"/>
              </a:ext>
            </a:extLst>
          </p:cNvPr>
          <p:cNvSpPr>
            <a:spLocks noGrp="1"/>
          </p:cNvSpPr>
          <p:nvPr>
            <p:ph type="sldNum" sz="quarter" idx="12"/>
          </p:nvPr>
        </p:nvSpPr>
        <p:spPr/>
        <p:txBody>
          <a:bodyPr/>
          <a:lstStyle/>
          <a:p>
            <a:fld id="{EE05550F-E9A2-4CE3-B682-1953AE21D205}" type="slidenum">
              <a:rPr lang="en-US" smtClean="0"/>
              <a:t>15</a:t>
            </a:fld>
            <a:endParaRPr lang="en-US"/>
          </a:p>
        </p:txBody>
      </p:sp>
    </p:spTree>
    <p:extLst>
      <p:ext uri="{BB962C8B-B14F-4D97-AF65-F5344CB8AC3E}">
        <p14:creationId xmlns:p14="http://schemas.microsoft.com/office/powerpoint/2010/main" val="32748556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2A6D91AF-C905-CD46-A57B-1DC497D4DD3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741773" y="31528"/>
            <a:ext cx="8707688" cy="6794516"/>
          </a:xfrm>
          <a:prstGeom prst="rect">
            <a:avLst/>
          </a:prstGeom>
        </p:spPr>
      </p:pic>
      <p:sp>
        <p:nvSpPr>
          <p:cNvPr id="2" name="Footer Placeholder 1">
            <a:extLst>
              <a:ext uri="{FF2B5EF4-FFF2-40B4-BE49-F238E27FC236}">
                <a16:creationId xmlns:a16="http://schemas.microsoft.com/office/drawing/2014/main" id="{20F91A90-62B9-B124-B904-BD16F573ED3A}"/>
              </a:ext>
            </a:extLst>
          </p:cNvPr>
          <p:cNvSpPr>
            <a:spLocks noGrp="1"/>
          </p:cNvSpPr>
          <p:nvPr>
            <p:ph type="ftr" sz="quarter" idx="11"/>
          </p:nvPr>
        </p:nvSpPr>
        <p:spPr/>
        <p:txBody>
          <a:bodyPr/>
          <a:lstStyle/>
          <a:p>
            <a:r>
              <a:rPr lang="en-US"/>
              <a:t>DRAFT - Confidential - 12.27.23</a:t>
            </a:r>
          </a:p>
        </p:txBody>
      </p:sp>
      <p:sp>
        <p:nvSpPr>
          <p:cNvPr id="3" name="Slide Number Placeholder 2">
            <a:extLst>
              <a:ext uri="{FF2B5EF4-FFF2-40B4-BE49-F238E27FC236}">
                <a16:creationId xmlns:a16="http://schemas.microsoft.com/office/drawing/2014/main" id="{68BAF9A0-72D8-E4C5-1FB4-53261F60E785}"/>
              </a:ext>
            </a:extLst>
          </p:cNvPr>
          <p:cNvSpPr>
            <a:spLocks noGrp="1"/>
          </p:cNvSpPr>
          <p:nvPr>
            <p:ph type="sldNum" sz="quarter" idx="12"/>
          </p:nvPr>
        </p:nvSpPr>
        <p:spPr/>
        <p:txBody>
          <a:bodyPr/>
          <a:lstStyle/>
          <a:p>
            <a:fld id="{EE05550F-E9A2-4CE3-B682-1953AE21D205}" type="slidenum">
              <a:rPr lang="en-US" smtClean="0"/>
              <a:t>2</a:t>
            </a:fld>
            <a:endParaRPr lang="en-US"/>
          </a:p>
        </p:txBody>
      </p:sp>
    </p:spTree>
    <p:extLst>
      <p:ext uri="{BB962C8B-B14F-4D97-AF65-F5344CB8AC3E}">
        <p14:creationId xmlns:p14="http://schemas.microsoft.com/office/powerpoint/2010/main" val="11602664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1" name="Rectangle 90">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96">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Content Placeholder 18">
            <a:extLst>
              <a:ext uri="{FF2B5EF4-FFF2-40B4-BE49-F238E27FC236}">
                <a16:creationId xmlns:a16="http://schemas.microsoft.com/office/drawing/2014/main" id="{DB3836EF-8EF9-77E1-411F-F7861449CA7D}"/>
              </a:ext>
            </a:extLst>
          </p:cNvPr>
          <p:cNvPicPr>
            <a:picLocks noChangeAspect="1"/>
          </p:cNvPicPr>
          <p:nvPr/>
        </p:nvPicPr>
        <p:blipFill rotWithShape="1">
          <a:blip r:embed="rId3"/>
          <a:srcRect l="5" t="-975" r="-40" b="300"/>
          <a:stretch/>
        </p:blipFill>
        <p:spPr>
          <a:xfrm>
            <a:off x="1377747" y="-856"/>
            <a:ext cx="9435740" cy="6789631"/>
          </a:xfrm>
          <a:prstGeom prst="rect">
            <a:avLst/>
          </a:prstGeom>
        </p:spPr>
      </p:pic>
      <p:sp>
        <p:nvSpPr>
          <p:cNvPr id="2" name="Footer Placeholder 1">
            <a:extLst>
              <a:ext uri="{FF2B5EF4-FFF2-40B4-BE49-F238E27FC236}">
                <a16:creationId xmlns:a16="http://schemas.microsoft.com/office/drawing/2014/main" id="{AAD88EDF-5E9E-2FDC-893A-9FA2419DCF66}"/>
              </a:ext>
            </a:extLst>
          </p:cNvPr>
          <p:cNvSpPr>
            <a:spLocks noGrp="1"/>
          </p:cNvSpPr>
          <p:nvPr>
            <p:ph type="ftr" sz="quarter" idx="11"/>
          </p:nvPr>
        </p:nvSpPr>
        <p:spPr/>
        <p:txBody>
          <a:bodyPr/>
          <a:lstStyle/>
          <a:p>
            <a:r>
              <a:rPr lang="en-US"/>
              <a:t>DRAFT - Confidential - 12.27.23</a:t>
            </a:r>
          </a:p>
        </p:txBody>
      </p:sp>
      <p:sp>
        <p:nvSpPr>
          <p:cNvPr id="3" name="Slide Number Placeholder 2">
            <a:extLst>
              <a:ext uri="{FF2B5EF4-FFF2-40B4-BE49-F238E27FC236}">
                <a16:creationId xmlns:a16="http://schemas.microsoft.com/office/drawing/2014/main" id="{C9E81EEF-EC43-5924-C54F-B8A9D5C52AD9}"/>
              </a:ext>
            </a:extLst>
          </p:cNvPr>
          <p:cNvSpPr>
            <a:spLocks noGrp="1"/>
          </p:cNvSpPr>
          <p:nvPr>
            <p:ph type="sldNum" sz="quarter" idx="12"/>
          </p:nvPr>
        </p:nvSpPr>
        <p:spPr/>
        <p:txBody>
          <a:bodyPr/>
          <a:lstStyle/>
          <a:p>
            <a:fld id="{EE05550F-E9A2-4CE3-B682-1953AE21D205}" type="slidenum">
              <a:rPr lang="en-US" smtClean="0"/>
              <a:t>3</a:t>
            </a:fld>
            <a:endParaRPr lang="en-US"/>
          </a:p>
        </p:txBody>
      </p:sp>
    </p:spTree>
    <p:extLst>
      <p:ext uri="{BB962C8B-B14F-4D97-AF65-F5344CB8AC3E}">
        <p14:creationId xmlns:p14="http://schemas.microsoft.com/office/powerpoint/2010/main" val="40110654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49B447FE-DDA9-4B30-828A-59FC56912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C3D487F7-9050-4871-B351-34A72ADB29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84" y="-1"/>
            <a:ext cx="6096002"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F43C27DD-EF6A-4C48-9669-C2970E71A8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52884" y="609601"/>
            <a:ext cx="6858003" cy="5638801"/>
          </a:xfrm>
          <a:prstGeom prst="rect">
            <a:avLst/>
          </a:prstGeom>
          <a:gradFill>
            <a:gsLst>
              <a:gs pos="0">
                <a:schemeClr val="accent1">
                  <a:alpha val="23000"/>
                </a:schemeClr>
              </a:gs>
              <a:gs pos="71000">
                <a:schemeClr val="accent1">
                  <a:lumMod val="50000"/>
                  <a:alpha val="0"/>
                </a:schemeClr>
              </a:gs>
              <a:gs pos="100000">
                <a:srgbClr val="000000">
                  <a:alpha val="0"/>
                </a:srgb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05A1AA86-B7E6-4C02-AA34-F1A25CD4CC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518" y="2217950"/>
            <a:ext cx="6103518" cy="4640049"/>
          </a:xfrm>
          <a:prstGeom prst="rect">
            <a:avLst/>
          </a:prstGeom>
          <a:gradFill>
            <a:gsLst>
              <a:gs pos="0">
                <a:schemeClr val="accent1">
                  <a:alpha val="0"/>
                </a:schemeClr>
              </a:gs>
              <a:gs pos="72000">
                <a:srgbClr val="000000">
                  <a:alpha val="21000"/>
                </a:srgb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Oval 32">
            <a:extLst>
              <a:ext uri="{FF2B5EF4-FFF2-40B4-BE49-F238E27FC236}">
                <a16:creationId xmlns:a16="http://schemas.microsoft.com/office/drawing/2014/main" id="{86C3B9CB-4E48-4726-B7B9-9E02F71B15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137312">
            <a:off x="565239" y="1211422"/>
            <a:ext cx="4640488" cy="4640488"/>
          </a:xfrm>
          <a:prstGeom prst="ellipse">
            <a:avLst/>
          </a:prstGeom>
          <a:gradFill>
            <a:gsLst>
              <a:gs pos="53000">
                <a:schemeClr val="accent1">
                  <a:alpha val="0"/>
                </a:schemeClr>
              </a:gs>
              <a:gs pos="100000">
                <a:schemeClr val="accent1">
                  <a:lumMod val="40000"/>
                  <a:lumOff val="60000"/>
                  <a:alpha val="15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a:extLst>
              <a:ext uri="{FF2B5EF4-FFF2-40B4-BE49-F238E27FC236}">
                <a16:creationId xmlns:a16="http://schemas.microsoft.com/office/drawing/2014/main" id="{C84384FE-1C88-4CAA-8FB8-2313A3AE73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519" y="0"/>
            <a:ext cx="6103519" cy="6870700"/>
          </a:xfrm>
          <a:prstGeom prst="rect">
            <a:avLst/>
          </a:prstGeom>
          <a:gradFill>
            <a:gsLst>
              <a:gs pos="24000">
                <a:schemeClr val="accent1">
                  <a:alpha val="0"/>
                </a:schemeClr>
              </a:gs>
              <a:gs pos="100000">
                <a:srgbClr val="000000">
                  <a:alpha val="71000"/>
                </a:srgb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E7EA7CB-6867-11E5-AEE7-FFA0E3DB0D77}"/>
              </a:ext>
            </a:extLst>
          </p:cNvPr>
          <p:cNvSpPr>
            <a:spLocks noGrp="1"/>
          </p:cNvSpPr>
          <p:nvPr>
            <p:ph type="title"/>
          </p:nvPr>
        </p:nvSpPr>
        <p:spPr>
          <a:xfrm>
            <a:off x="1069788" y="2654490"/>
            <a:ext cx="4567686" cy="3220382"/>
          </a:xfrm>
        </p:spPr>
        <p:txBody>
          <a:bodyPr vert="horz" lIns="91440" tIns="45720" rIns="91440" bIns="45720" rtlCol="0" anchor="t">
            <a:normAutofit/>
          </a:bodyPr>
          <a:lstStyle/>
          <a:p>
            <a:pPr algn="r"/>
            <a:r>
              <a:rPr lang="en-US" sz="4800">
                <a:solidFill>
                  <a:srgbClr val="FFFFFF"/>
                </a:solidFill>
              </a:rPr>
              <a:t>LCOE with out costs of emissions</a:t>
            </a:r>
          </a:p>
        </p:txBody>
      </p:sp>
      <p:pic>
        <p:nvPicPr>
          <p:cNvPr id="15" name="Picture 14">
            <a:extLst>
              <a:ext uri="{FF2B5EF4-FFF2-40B4-BE49-F238E27FC236}">
                <a16:creationId xmlns:a16="http://schemas.microsoft.com/office/drawing/2014/main" id="{51003422-9265-E004-F777-55B3D5E8EA8E}"/>
              </a:ext>
            </a:extLst>
          </p:cNvPr>
          <p:cNvPicPr>
            <a:picLocks noChangeAspect="1"/>
          </p:cNvPicPr>
          <p:nvPr/>
        </p:nvPicPr>
        <p:blipFill rotWithShape="1">
          <a:blip r:embed="rId3"/>
          <a:srcRect t="-901" r="-2" b="217"/>
          <a:stretch/>
        </p:blipFill>
        <p:spPr>
          <a:xfrm>
            <a:off x="7406440" y="0"/>
            <a:ext cx="3190534" cy="6857997"/>
          </a:xfrm>
          <a:prstGeom prst="rect">
            <a:avLst/>
          </a:prstGeom>
        </p:spPr>
      </p:pic>
      <p:sp>
        <p:nvSpPr>
          <p:cNvPr id="3" name="Footer Placeholder 2">
            <a:extLst>
              <a:ext uri="{FF2B5EF4-FFF2-40B4-BE49-F238E27FC236}">
                <a16:creationId xmlns:a16="http://schemas.microsoft.com/office/drawing/2014/main" id="{C24F42BA-0251-FD2D-9747-05E931987CB3}"/>
              </a:ext>
            </a:extLst>
          </p:cNvPr>
          <p:cNvSpPr>
            <a:spLocks noGrp="1"/>
          </p:cNvSpPr>
          <p:nvPr>
            <p:ph type="ftr" sz="quarter" idx="11"/>
          </p:nvPr>
        </p:nvSpPr>
        <p:spPr/>
        <p:txBody>
          <a:bodyPr/>
          <a:lstStyle/>
          <a:p>
            <a:r>
              <a:rPr lang="en-US"/>
              <a:t>DRAFT - Confidential - 12.27.23</a:t>
            </a:r>
          </a:p>
        </p:txBody>
      </p:sp>
      <p:sp>
        <p:nvSpPr>
          <p:cNvPr id="4" name="Slide Number Placeholder 3">
            <a:extLst>
              <a:ext uri="{FF2B5EF4-FFF2-40B4-BE49-F238E27FC236}">
                <a16:creationId xmlns:a16="http://schemas.microsoft.com/office/drawing/2014/main" id="{B083557B-3FF3-1155-146D-E1BA7F01AA78}"/>
              </a:ext>
            </a:extLst>
          </p:cNvPr>
          <p:cNvSpPr>
            <a:spLocks noGrp="1"/>
          </p:cNvSpPr>
          <p:nvPr>
            <p:ph type="sldNum" sz="quarter" idx="12"/>
          </p:nvPr>
        </p:nvSpPr>
        <p:spPr/>
        <p:txBody>
          <a:bodyPr/>
          <a:lstStyle/>
          <a:p>
            <a:fld id="{EE05550F-E9A2-4CE3-B682-1953AE21D205}" type="slidenum">
              <a:rPr lang="en-US" smtClean="0"/>
              <a:t>4</a:t>
            </a:fld>
            <a:endParaRPr lang="en-US"/>
          </a:p>
        </p:txBody>
      </p:sp>
    </p:spTree>
    <p:extLst>
      <p:ext uri="{BB962C8B-B14F-4D97-AF65-F5344CB8AC3E}">
        <p14:creationId xmlns:p14="http://schemas.microsoft.com/office/powerpoint/2010/main" val="2418721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1" name="Rectangle 90">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96">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0515679C-1AB8-FEBE-B1D9-7E705F21CE13}"/>
              </a:ext>
            </a:extLst>
          </p:cNvPr>
          <p:cNvPicPr>
            <a:picLocks noChangeAspect="1"/>
          </p:cNvPicPr>
          <p:nvPr/>
        </p:nvPicPr>
        <p:blipFill>
          <a:blip r:embed="rId3"/>
          <a:stretch>
            <a:fillRect/>
          </a:stretch>
        </p:blipFill>
        <p:spPr>
          <a:xfrm>
            <a:off x="527215" y="116889"/>
            <a:ext cx="7499082" cy="6623794"/>
          </a:xfrm>
          <a:prstGeom prst="rect">
            <a:avLst/>
          </a:prstGeom>
        </p:spPr>
      </p:pic>
      <p:pic>
        <p:nvPicPr>
          <p:cNvPr id="7" name="Picture 6">
            <a:extLst>
              <a:ext uri="{FF2B5EF4-FFF2-40B4-BE49-F238E27FC236}">
                <a16:creationId xmlns:a16="http://schemas.microsoft.com/office/drawing/2014/main" id="{EAE64812-2BE2-4C82-23CF-0F8B1427622B}"/>
              </a:ext>
            </a:extLst>
          </p:cNvPr>
          <p:cNvPicPr>
            <a:picLocks noChangeAspect="1"/>
          </p:cNvPicPr>
          <p:nvPr/>
        </p:nvPicPr>
        <p:blipFill>
          <a:blip r:embed="rId4"/>
          <a:stretch>
            <a:fillRect/>
          </a:stretch>
        </p:blipFill>
        <p:spPr>
          <a:xfrm>
            <a:off x="8307058" y="112324"/>
            <a:ext cx="3073246" cy="6628359"/>
          </a:xfrm>
          <a:prstGeom prst="rect">
            <a:avLst/>
          </a:prstGeom>
        </p:spPr>
      </p:pic>
      <p:sp>
        <p:nvSpPr>
          <p:cNvPr id="2" name="Footer Placeholder 1">
            <a:extLst>
              <a:ext uri="{FF2B5EF4-FFF2-40B4-BE49-F238E27FC236}">
                <a16:creationId xmlns:a16="http://schemas.microsoft.com/office/drawing/2014/main" id="{6DA63A74-2C4C-4C72-F829-63FFDBC5F011}"/>
              </a:ext>
            </a:extLst>
          </p:cNvPr>
          <p:cNvSpPr>
            <a:spLocks noGrp="1"/>
          </p:cNvSpPr>
          <p:nvPr>
            <p:ph type="ftr" sz="quarter" idx="11"/>
          </p:nvPr>
        </p:nvSpPr>
        <p:spPr/>
        <p:txBody>
          <a:bodyPr/>
          <a:lstStyle/>
          <a:p>
            <a:r>
              <a:rPr lang="en-US"/>
              <a:t>DRAFT - Confidential - 12.27.23</a:t>
            </a:r>
          </a:p>
        </p:txBody>
      </p:sp>
      <p:sp>
        <p:nvSpPr>
          <p:cNvPr id="3" name="Slide Number Placeholder 2">
            <a:extLst>
              <a:ext uri="{FF2B5EF4-FFF2-40B4-BE49-F238E27FC236}">
                <a16:creationId xmlns:a16="http://schemas.microsoft.com/office/drawing/2014/main" id="{5E0F48B7-28A9-0FA9-4094-60C3A6932A34}"/>
              </a:ext>
            </a:extLst>
          </p:cNvPr>
          <p:cNvSpPr>
            <a:spLocks noGrp="1"/>
          </p:cNvSpPr>
          <p:nvPr>
            <p:ph type="sldNum" sz="quarter" idx="12"/>
          </p:nvPr>
        </p:nvSpPr>
        <p:spPr/>
        <p:txBody>
          <a:bodyPr/>
          <a:lstStyle/>
          <a:p>
            <a:fld id="{EE05550F-E9A2-4CE3-B682-1953AE21D205}" type="slidenum">
              <a:rPr lang="en-US" smtClean="0"/>
              <a:t>5</a:t>
            </a:fld>
            <a:endParaRPr lang="en-US"/>
          </a:p>
        </p:txBody>
      </p:sp>
    </p:spTree>
    <p:extLst>
      <p:ext uri="{BB962C8B-B14F-4D97-AF65-F5344CB8AC3E}">
        <p14:creationId xmlns:p14="http://schemas.microsoft.com/office/powerpoint/2010/main" val="2345855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1" name="Rectangle 90">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96">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Chart 1">
            <a:extLst>
              <a:ext uri="{FF2B5EF4-FFF2-40B4-BE49-F238E27FC236}">
                <a16:creationId xmlns:a16="http://schemas.microsoft.com/office/drawing/2014/main" id="{E6DB8039-BA50-4160-9F4A-267AEE00B156}"/>
              </a:ext>
            </a:extLst>
          </p:cNvPr>
          <p:cNvGraphicFramePr>
            <a:graphicFrameLocks/>
          </p:cNvGraphicFramePr>
          <p:nvPr>
            <p:extLst>
              <p:ext uri="{D42A27DB-BD31-4B8C-83A1-F6EECF244321}">
                <p14:modId xmlns:p14="http://schemas.microsoft.com/office/powerpoint/2010/main" val="1011011905"/>
              </p:ext>
            </p:extLst>
          </p:nvPr>
        </p:nvGraphicFramePr>
        <p:xfrm>
          <a:off x="559521" y="297879"/>
          <a:ext cx="11072192" cy="5406888"/>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6F18524B-235E-8F86-3CBB-7337801C52F4}"/>
              </a:ext>
            </a:extLst>
          </p:cNvPr>
          <p:cNvSpPr txBox="1"/>
          <p:nvPr/>
        </p:nvSpPr>
        <p:spPr>
          <a:xfrm>
            <a:off x="871362" y="5771361"/>
            <a:ext cx="10448510" cy="584775"/>
          </a:xfrm>
          <a:prstGeom prst="rect">
            <a:avLst/>
          </a:prstGeom>
          <a:noFill/>
        </p:spPr>
        <p:txBody>
          <a:bodyPr wrap="square">
            <a:spAutoFit/>
          </a:bodyPr>
          <a:lstStyle/>
          <a:p>
            <a:pPr algn="ctr"/>
            <a:r>
              <a:rPr lang="en-US" sz="1600" dirty="0">
                <a:solidFill>
                  <a:schemeClr val="bg1"/>
                </a:solidFill>
                <a:effectLst/>
                <a:latin typeface="Calibri" panose="020F0502020204030204" pitchFamily="34" charset="0"/>
                <a:ea typeface="Times New Roman" panose="02020603050405020304" pitchFamily="18" charset="0"/>
              </a:rPr>
              <a:t>AACE cost estimate classification level 4 and is within ±30%</a:t>
            </a:r>
          </a:p>
          <a:p>
            <a:pPr algn="ctr"/>
            <a:r>
              <a:rPr lang="en-US" sz="1600" dirty="0">
                <a:solidFill>
                  <a:schemeClr val="bg1"/>
                </a:solidFill>
                <a:effectLst/>
                <a:latin typeface="Calibri" panose="020F0502020204030204" pitchFamily="34" charset="0"/>
                <a:ea typeface="Times New Roman" panose="02020603050405020304" pitchFamily="18" charset="0"/>
              </a:rPr>
              <a:t>Design for this size and complexity project will likely fall between 6.5% to 7% (roughly $13M-$14M for B5) </a:t>
            </a:r>
            <a:endParaRPr lang="en-US" sz="1600" dirty="0">
              <a:solidFill>
                <a:schemeClr val="bg1"/>
              </a:solidFill>
            </a:endParaRPr>
          </a:p>
        </p:txBody>
      </p:sp>
      <p:sp>
        <p:nvSpPr>
          <p:cNvPr id="9" name="Footer Placeholder 8">
            <a:extLst>
              <a:ext uri="{FF2B5EF4-FFF2-40B4-BE49-F238E27FC236}">
                <a16:creationId xmlns:a16="http://schemas.microsoft.com/office/drawing/2014/main" id="{AAC5D6B1-80DC-26F9-685B-4945C5188EF5}"/>
              </a:ext>
            </a:extLst>
          </p:cNvPr>
          <p:cNvSpPr>
            <a:spLocks noGrp="1"/>
          </p:cNvSpPr>
          <p:nvPr>
            <p:ph type="ftr" sz="quarter" idx="11"/>
          </p:nvPr>
        </p:nvSpPr>
        <p:spPr/>
        <p:txBody>
          <a:bodyPr/>
          <a:lstStyle/>
          <a:p>
            <a:r>
              <a:rPr lang="en-US" dirty="0"/>
              <a:t>DRAFT - Confidential - 12.27.23</a:t>
            </a:r>
          </a:p>
        </p:txBody>
      </p:sp>
      <p:sp>
        <p:nvSpPr>
          <p:cNvPr id="10" name="Slide Number Placeholder 9">
            <a:extLst>
              <a:ext uri="{FF2B5EF4-FFF2-40B4-BE49-F238E27FC236}">
                <a16:creationId xmlns:a16="http://schemas.microsoft.com/office/drawing/2014/main" id="{1082EA5E-2539-731F-108E-1067D5C8E5A3}"/>
              </a:ext>
            </a:extLst>
          </p:cNvPr>
          <p:cNvSpPr>
            <a:spLocks noGrp="1"/>
          </p:cNvSpPr>
          <p:nvPr>
            <p:ph type="sldNum" sz="quarter" idx="12"/>
          </p:nvPr>
        </p:nvSpPr>
        <p:spPr/>
        <p:txBody>
          <a:bodyPr/>
          <a:lstStyle/>
          <a:p>
            <a:fld id="{EE05550F-E9A2-4CE3-B682-1953AE21D205}" type="slidenum">
              <a:rPr lang="en-US" smtClean="0"/>
              <a:t>6</a:t>
            </a:fld>
            <a:endParaRPr lang="en-US"/>
          </a:p>
        </p:txBody>
      </p:sp>
    </p:spTree>
    <p:extLst>
      <p:ext uri="{BB962C8B-B14F-4D97-AF65-F5344CB8AC3E}">
        <p14:creationId xmlns:p14="http://schemas.microsoft.com/office/powerpoint/2010/main" val="9213876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Rectangle 1032">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Rectangle 1034">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7" name="Rectangle 1036">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1">
            <a:extLst>
              <a:ext uri="{FF2B5EF4-FFF2-40B4-BE49-F238E27FC236}">
                <a16:creationId xmlns:a16="http://schemas.microsoft.com/office/drawing/2014/main" id="{47E29E79-D671-2153-BC6E-525B5E1CEB8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12416" y="337931"/>
            <a:ext cx="10566401" cy="59436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Footer Placeholder 3">
            <a:extLst>
              <a:ext uri="{FF2B5EF4-FFF2-40B4-BE49-F238E27FC236}">
                <a16:creationId xmlns:a16="http://schemas.microsoft.com/office/drawing/2014/main" id="{7F80154C-C529-8C8F-80AB-1769E82E8243}"/>
              </a:ext>
            </a:extLst>
          </p:cNvPr>
          <p:cNvSpPr>
            <a:spLocks noGrp="1"/>
          </p:cNvSpPr>
          <p:nvPr>
            <p:ph type="ftr" sz="quarter" idx="11"/>
          </p:nvPr>
        </p:nvSpPr>
        <p:spPr/>
        <p:txBody>
          <a:bodyPr/>
          <a:lstStyle/>
          <a:p>
            <a:r>
              <a:rPr lang="en-US"/>
              <a:t>DRAFT - Confidential - 12.27.23</a:t>
            </a:r>
          </a:p>
        </p:txBody>
      </p:sp>
      <p:sp>
        <p:nvSpPr>
          <p:cNvPr id="5" name="Slide Number Placeholder 4">
            <a:extLst>
              <a:ext uri="{FF2B5EF4-FFF2-40B4-BE49-F238E27FC236}">
                <a16:creationId xmlns:a16="http://schemas.microsoft.com/office/drawing/2014/main" id="{231831DE-1E30-789D-7219-EFC5179EDED4}"/>
              </a:ext>
            </a:extLst>
          </p:cNvPr>
          <p:cNvSpPr>
            <a:spLocks noGrp="1"/>
          </p:cNvSpPr>
          <p:nvPr>
            <p:ph type="sldNum" sz="quarter" idx="12"/>
          </p:nvPr>
        </p:nvSpPr>
        <p:spPr/>
        <p:txBody>
          <a:bodyPr/>
          <a:lstStyle/>
          <a:p>
            <a:fld id="{EE05550F-E9A2-4CE3-B682-1953AE21D205}" type="slidenum">
              <a:rPr lang="en-US" smtClean="0"/>
              <a:t>7</a:t>
            </a:fld>
            <a:endParaRPr lang="en-US"/>
          </a:p>
        </p:txBody>
      </p:sp>
    </p:spTree>
    <p:extLst>
      <p:ext uri="{BB962C8B-B14F-4D97-AF65-F5344CB8AC3E}">
        <p14:creationId xmlns:p14="http://schemas.microsoft.com/office/powerpoint/2010/main" val="1836902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50FBD-4EFE-6603-ED45-1A85FF95F066}"/>
              </a:ext>
            </a:extLst>
          </p:cNvPr>
          <p:cNvSpPr>
            <a:spLocks noGrp="1"/>
          </p:cNvSpPr>
          <p:nvPr>
            <p:ph type="title"/>
          </p:nvPr>
        </p:nvSpPr>
        <p:spPr/>
        <p:txBody>
          <a:bodyPr>
            <a:normAutofit/>
          </a:bodyPr>
          <a:lstStyle/>
          <a:p>
            <a:r>
              <a:rPr lang="en-US" sz="3700" dirty="0"/>
              <a:t>Key Takeaways from the Clean Energy Master Planning Process</a:t>
            </a:r>
          </a:p>
        </p:txBody>
      </p:sp>
      <p:graphicFrame>
        <p:nvGraphicFramePr>
          <p:cNvPr id="4" name="Content Placeholder 3">
            <a:extLst>
              <a:ext uri="{FF2B5EF4-FFF2-40B4-BE49-F238E27FC236}">
                <a16:creationId xmlns:a16="http://schemas.microsoft.com/office/drawing/2014/main" id="{57B28956-E0ED-8DE9-E888-F5067558417F}"/>
              </a:ext>
            </a:extLst>
          </p:cNvPr>
          <p:cNvGraphicFramePr>
            <a:graphicFrameLocks noGrp="1"/>
          </p:cNvGraphicFramePr>
          <p:nvPr>
            <p:ph idx="1"/>
            <p:extLst>
              <p:ext uri="{D42A27DB-BD31-4B8C-83A1-F6EECF244321}">
                <p14:modId xmlns:p14="http://schemas.microsoft.com/office/powerpoint/2010/main" val="304308985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2">
            <a:extLst>
              <a:ext uri="{FF2B5EF4-FFF2-40B4-BE49-F238E27FC236}">
                <a16:creationId xmlns:a16="http://schemas.microsoft.com/office/drawing/2014/main" id="{FF4A9791-CF93-DF7A-D2B4-2D59BA8F8F20}"/>
              </a:ext>
            </a:extLst>
          </p:cNvPr>
          <p:cNvSpPr>
            <a:spLocks noGrp="1"/>
          </p:cNvSpPr>
          <p:nvPr>
            <p:ph type="ftr" sz="quarter" idx="11"/>
          </p:nvPr>
        </p:nvSpPr>
        <p:spPr/>
        <p:txBody>
          <a:bodyPr/>
          <a:lstStyle/>
          <a:p>
            <a:r>
              <a:rPr lang="en-US"/>
              <a:t>DRAFT - Confidential - 12.27.23</a:t>
            </a:r>
          </a:p>
        </p:txBody>
      </p:sp>
      <p:sp>
        <p:nvSpPr>
          <p:cNvPr id="5" name="Slide Number Placeholder 4">
            <a:extLst>
              <a:ext uri="{FF2B5EF4-FFF2-40B4-BE49-F238E27FC236}">
                <a16:creationId xmlns:a16="http://schemas.microsoft.com/office/drawing/2014/main" id="{7EA8E6AA-D819-8228-05B7-1B634C778568}"/>
              </a:ext>
            </a:extLst>
          </p:cNvPr>
          <p:cNvSpPr>
            <a:spLocks noGrp="1"/>
          </p:cNvSpPr>
          <p:nvPr>
            <p:ph type="sldNum" sz="quarter" idx="12"/>
          </p:nvPr>
        </p:nvSpPr>
        <p:spPr/>
        <p:txBody>
          <a:bodyPr/>
          <a:lstStyle/>
          <a:p>
            <a:fld id="{EE05550F-E9A2-4CE3-B682-1953AE21D205}" type="slidenum">
              <a:rPr lang="en-US" smtClean="0"/>
              <a:t>8</a:t>
            </a:fld>
            <a:endParaRPr lang="en-US"/>
          </a:p>
        </p:txBody>
      </p:sp>
    </p:spTree>
    <p:extLst>
      <p:ext uri="{BB962C8B-B14F-4D97-AF65-F5344CB8AC3E}">
        <p14:creationId xmlns:p14="http://schemas.microsoft.com/office/powerpoint/2010/main" val="38518586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21DCD9E-7268-654F-4BDD-9B01F26BA0BB}"/>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Ramboll Recommended Next Steps</a:t>
            </a:r>
          </a:p>
        </p:txBody>
      </p:sp>
      <p:sp>
        <p:nvSpPr>
          <p:cNvPr id="3" name="Content Placeholder 2">
            <a:extLst>
              <a:ext uri="{FF2B5EF4-FFF2-40B4-BE49-F238E27FC236}">
                <a16:creationId xmlns:a16="http://schemas.microsoft.com/office/drawing/2014/main" id="{88A0F41D-6AF5-8C38-FA22-C6A3475A1ED4}"/>
              </a:ext>
            </a:extLst>
          </p:cNvPr>
          <p:cNvSpPr>
            <a:spLocks noGrp="1"/>
          </p:cNvSpPr>
          <p:nvPr>
            <p:ph idx="1"/>
          </p:nvPr>
        </p:nvSpPr>
        <p:spPr>
          <a:xfrm>
            <a:off x="377687" y="1798983"/>
            <a:ext cx="10717944" cy="4661452"/>
          </a:xfrm>
        </p:spPr>
        <p:txBody>
          <a:bodyPr anchor="ctr">
            <a:normAutofit/>
          </a:bodyPr>
          <a:lstStyle/>
          <a:p>
            <a:r>
              <a:rPr lang="en-US" sz="1400" b="1" i="0" u="none" strike="noStrike" baseline="0" dirty="0"/>
              <a:t>Heat Mapping </a:t>
            </a:r>
            <a:r>
              <a:rPr lang="en-US" sz="1400" b="0" i="0" u="none" strike="noStrike" baseline="0" dirty="0"/>
              <a:t>– Assess buildings that should be connected to the district heating network initially and identify buildings and areas which have the potential to be connected in the future.</a:t>
            </a:r>
          </a:p>
          <a:p>
            <a:r>
              <a:rPr lang="en-US" sz="1400" b="1" i="0" u="none" strike="noStrike" baseline="0" dirty="0"/>
              <a:t>Building Assessment </a:t>
            </a:r>
            <a:r>
              <a:rPr lang="en-US" sz="1400" b="0" i="0" u="none" strike="noStrike" baseline="0" dirty="0"/>
              <a:t>– Evaluate, investigate, and perform testing of the heating system within each of the currently connected buildings as well as buildings identified during heat mapping for connection. Evaluation, investigation and testing are defined in Section 5.3 of the report. The investigative work in current and potential buildings will also determine if additional heat sources are available to feed into the district heating network such as cooling loads that can easily be served with heat recovery chillers.</a:t>
            </a:r>
          </a:p>
          <a:p>
            <a:r>
              <a:rPr lang="en-US" sz="1400" b="1" i="0" u="none" strike="noStrike" baseline="0" dirty="0"/>
              <a:t>UPMC Hospital Steam Conversion </a:t>
            </a:r>
            <a:r>
              <a:rPr lang="en-US" sz="1400" b="0" i="0" u="none" strike="noStrike" baseline="0" dirty="0"/>
              <a:t>– Develop a strategy to convert the Hospital from steam to hot-water and to meter, for greater accuracy, heat rejected from its year-round cooling load.</a:t>
            </a:r>
          </a:p>
          <a:p>
            <a:r>
              <a:rPr lang="en-US" sz="1400" b="1" i="0" u="none" strike="noStrike" baseline="0" dirty="0"/>
              <a:t>Pipe Replacement Phasing Strategy </a:t>
            </a:r>
            <a:r>
              <a:rPr lang="en-US" sz="1400" b="0" i="0" u="none" strike="noStrike" baseline="0" dirty="0"/>
              <a:t>– Develop a strategy to replace approximately 70,000 LF of pipe in a phased approach that addresses age, condition, and capacity in relation to the project’s needs. In addition, the strategy will define all phasing requirements such as temporary heating units, structures, and investment needs by year.</a:t>
            </a:r>
          </a:p>
          <a:p>
            <a:r>
              <a:rPr lang="en-US" sz="1400" b="1" i="0" u="none" strike="noStrike" baseline="0" dirty="0"/>
              <a:t>Customer Education Campaign </a:t>
            </a:r>
            <a:r>
              <a:rPr lang="en-US" sz="1400" b="0" i="0" u="none" strike="noStrike" baseline="0" dirty="0"/>
              <a:t>– Teach the community about the project, opportunities, and to help identify potential take rates and interest of new and existing customers should the new system be constructed. Educate customers on cost effective energy efficiency measures that can typically be performed at buildings to reduce overall energy consumption.</a:t>
            </a:r>
          </a:p>
          <a:p>
            <a:r>
              <a:rPr lang="en-US" sz="1400" b="1" i="0" u="none" strike="noStrike" baseline="0" dirty="0"/>
              <a:t>Geothermal Testing </a:t>
            </a:r>
            <a:r>
              <a:rPr lang="en-US" sz="1400" b="0" i="0" u="none" strike="noStrike" baseline="0" dirty="0"/>
              <a:t>– Since the geothermal bore field size, depths and cost in this report are based on conservative industry standards, subsurface testing as well as evaluation of various bore field heat exchangers should be provided. Test results could identify much higher heat extraction rates with shallower drill depths.</a:t>
            </a:r>
          </a:p>
          <a:p>
            <a:r>
              <a:rPr lang="en-US" sz="1400" b="1" i="0" u="none" strike="noStrike" baseline="0" dirty="0"/>
              <a:t>Monitor Market Development </a:t>
            </a:r>
            <a:r>
              <a:rPr lang="en-US" sz="1400" b="0" i="0" u="none" strike="noStrike" baseline="0" dirty="0"/>
              <a:t>– Monitor advances in heat pump technology and US market availability.</a:t>
            </a:r>
            <a:endParaRPr lang="en-US" sz="1400" dirty="0"/>
          </a:p>
        </p:txBody>
      </p:sp>
      <p:sp>
        <p:nvSpPr>
          <p:cNvPr id="4" name="Footer Placeholder 3">
            <a:extLst>
              <a:ext uri="{FF2B5EF4-FFF2-40B4-BE49-F238E27FC236}">
                <a16:creationId xmlns:a16="http://schemas.microsoft.com/office/drawing/2014/main" id="{C14FB735-5E4F-6C15-DB40-9A71224192E6}"/>
              </a:ext>
            </a:extLst>
          </p:cNvPr>
          <p:cNvSpPr>
            <a:spLocks noGrp="1"/>
          </p:cNvSpPr>
          <p:nvPr>
            <p:ph type="ftr" sz="quarter" idx="11"/>
          </p:nvPr>
        </p:nvSpPr>
        <p:spPr/>
        <p:txBody>
          <a:bodyPr/>
          <a:lstStyle/>
          <a:p>
            <a:r>
              <a:rPr lang="en-US"/>
              <a:t>DRAFT - Confidential - 12.27.23</a:t>
            </a:r>
          </a:p>
        </p:txBody>
      </p:sp>
      <p:sp>
        <p:nvSpPr>
          <p:cNvPr id="5" name="Slide Number Placeholder 4">
            <a:extLst>
              <a:ext uri="{FF2B5EF4-FFF2-40B4-BE49-F238E27FC236}">
                <a16:creationId xmlns:a16="http://schemas.microsoft.com/office/drawing/2014/main" id="{B21E2B7C-C497-B133-908E-FE9334AFF69F}"/>
              </a:ext>
            </a:extLst>
          </p:cNvPr>
          <p:cNvSpPr>
            <a:spLocks noGrp="1"/>
          </p:cNvSpPr>
          <p:nvPr>
            <p:ph type="sldNum" sz="quarter" idx="12"/>
          </p:nvPr>
        </p:nvSpPr>
        <p:spPr/>
        <p:txBody>
          <a:bodyPr/>
          <a:lstStyle/>
          <a:p>
            <a:fld id="{EE05550F-E9A2-4CE3-B682-1953AE21D205}" type="slidenum">
              <a:rPr lang="en-US" smtClean="0"/>
              <a:t>9</a:t>
            </a:fld>
            <a:endParaRPr lang="en-US"/>
          </a:p>
        </p:txBody>
      </p:sp>
    </p:spTree>
    <p:extLst>
      <p:ext uri="{BB962C8B-B14F-4D97-AF65-F5344CB8AC3E}">
        <p14:creationId xmlns:p14="http://schemas.microsoft.com/office/powerpoint/2010/main" val="42555584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Ramboll Basic template">
  <a:themeElements>
    <a:clrScheme name="Ramboll">
      <a:dk1>
        <a:srgbClr val="000000"/>
      </a:dk1>
      <a:lt1>
        <a:srgbClr val="FFFFFF"/>
      </a:lt1>
      <a:dk2>
        <a:srgbClr val="009DE0"/>
      </a:dk2>
      <a:lt2>
        <a:srgbClr val="797766"/>
      </a:lt2>
      <a:accent1>
        <a:srgbClr val="A7D3F5"/>
      </a:accent1>
      <a:accent2>
        <a:srgbClr val="5CA551"/>
      </a:accent2>
      <a:accent3>
        <a:srgbClr val="A1C23D"/>
      </a:accent3>
      <a:accent4>
        <a:srgbClr val="C40079"/>
      </a:accent4>
      <a:accent5>
        <a:srgbClr val="C63418"/>
      </a:accent5>
      <a:accent6>
        <a:srgbClr val="D0CFC5"/>
      </a:accent6>
      <a:hlink>
        <a:srgbClr val="009DE0"/>
      </a:hlink>
      <a:folHlink>
        <a:srgbClr val="9DD3F5"/>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6"/>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9525">
          <a:solidFill>
            <a:schemeClr val="bg2"/>
          </a:solidFill>
        </a:ln>
        <a:effectLst/>
      </a:spPr>
      <a:bodyPr/>
      <a:lstStyle/>
      <a:style>
        <a:lnRef idx="2">
          <a:schemeClr val="accent1"/>
        </a:lnRef>
        <a:fillRef idx="0">
          <a:schemeClr val="accent1"/>
        </a:fillRef>
        <a:effectRef idx="1">
          <a:schemeClr val="accent1"/>
        </a:effectRef>
        <a:fontRef idx="minor">
          <a:schemeClr val="tx1"/>
        </a:fontRef>
      </a:style>
    </a:lnDef>
    <a:txDef>
      <a:spPr bwMode="auto">
        <a:noFill/>
        <a:ln w="9525">
          <a:noFill/>
          <a:miter lim="800000"/>
          <a:headEnd/>
          <a:tailEnd/>
        </a:ln>
        <a:effectLst/>
      </a:spPr>
      <a:bodyPr vert="horz" wrap="square" lIns="36000" tIns="0" rIns="0" bIns="0" numCol="1" anchor="t" anchorCtr="0" compatLnSpc="1">
        <a:prstTxWarp prst="textNoShape">
          <a:avLst/>
        </a:prstTxWarp>
      </a:bodyPr>
      <a:lstStyle>
        <a:defPPr marL="12700" marR="0" indent="-25400" algn="l" defTabSz="457200" rtl="0" eaLnBrk="0" fontAlgn="base" latinLnBrk="0" hangingPunct="0">
          <a:lnSpc>
            <a:spcPts val="2163"/>
          </a:lnSpc>
          <a:spcBef>
            <a:spcPct val="0"/>
          </a:spcBef>
          <a:spcAft>
            <a:spcPts val="1500"/>
          </a:spcAft>
          <a:buClrTx/>
          <a:buSzTx/>
          <a:tabLst/>
          <a:defRPr kumimoji="0" sz="1800" b="0" i="0" u="none" strike="noStrike" kern="1200" cap="none" spc="0" normalizeH="0" baseline="0" noProof="0" dirty="0" smtClean="0">
            <a:ln>
              <a:noFill/>
            </a:ln>
            <a:solidFill>
              <a:schemeClr val="tx1"/>
            </a:solidFill>
            <a:effectLst/>
            <a:uLnTx/>
            <a:uFillTx/>
            <a:latin typeface="Verdana"/>
            <a:ea typeface="ＭＳ Ｐゴシック" pitchFamily="-111" charset="-128"/>
            <a:cs typeface="ＭＳ Ｐゴシック" pitchFamily="-111" charset="-128"/>
          </a:defRPr>
        </a:defPPr>
      </a:lstStyle>
    </a:txDef>
  </a:objectDefaults>
  <a:extraClrSchemeLst>
    <a:extraClrScheme>
      <a:clrScheme name="Ramboll 1">
        <a:dk1>
          <a:srgbClr val="000000"/>
        </a:dk1>
        <a:lt1>
          <a:srgbClr val="009DE0"/>
        </a:lt1>
        <a:dk2>
          <a:srgbClr val="797766"/>
        </a:dk2>
        <a:lt2>
          <a:srgbClr val="FFFFFF"/>
        </a:lt2>
        <a:accent1>
          <a:srgbClr val="9DD3F5"/>
        </a:accent1>
        <a:accent2>
          <a:srgbClr val="5CA551"/>
        </a:accent2>
        <a:accent3>
          <a:srgbClr val="AACCED"/>
        </a:accent3>
        <a:accent4>
          <a:srgbClr val="000000"/>
        </a:accent4>
        <a:accent5>
          <a:srgbClr val="CCE6F9"/>
        </a:accent5>
        <a:accent6>
          <a:srgbClr val="539549"/>
        </a:accent6>
        <a:hlink>
          <a:srgbClr val="009DE0"/>
        </a:hlink>
        <a:folHlink>
          <a:srgbClr val="797766"/>
        </a:folHlink>
      </a:clrScheme>
      <a:clrMap bg1="lt1" tx1="dk1" bg2="lt2" tx2="dk2" accent1="accent1" accent2="accent2" accent3="accent3" accent4="accent4" accent5="accent5" accent6="accent6" hlink="hlink" folHlink="folHlink"/>
    </a:extraClrScheme>
    <a:extraClrScheme>
      <a:clrScheme name="Ramboll 2">
        <a:dk1>
          <a:srgbClr val="000000"/>
        </a:dk1>
        <a:lt1>
          <a:srgbClr val="FFFFFF"/>
        </a:lt1>
        <a:dk2>
          <a:srgbClr val="009DE0"/>
        </a:dk2>
        <a:lt2>
          <a:srgbClr val="797766"/>
        </a:lt2>
        <a:accent1>
          <a:srgbClr val="9DD3F5"/>
        </a:accent1>
        <a:accent2>
          <a:srgbClr val="5CA551"/>
        </a:accent2>
        <a:accent3>
          <a:srgbClr val="FFFFFF"/>
        </a:accent3>
        <a:accent4>
          <a:srgbClr val="000000"/>
        </a:accent4>
        <a:accent5>
          <a:srgbClr val="CCE6F9"/>
        </a:accent5>
        <a:accent6>
          <a:srgbClr val="539549"/>
        </a:accent6>
        <a:hlink>
          <a:srgbClr val="009DE0"/>
        </a:hlink>
        <a:folHlink>
          <a:srgbClr val="797766"/>
        </a:folHlink>
      </a:clrScheme>
      <a:clrMap bg1="lt1" tx1="dk1" bg2="lt2" tx2="dk2" accent1="accent1" accent2="accent2" accent3="accent3" accent4="accent4" accent5="accent5" accent6="accent6" hlink="hlink" folHlink="folHlink"/>
    </a:extraClrScheme>
    <a:extraClrScheme>
      <a:clrScheme name="Ramboll 3">
        <a:dk1>
          <a:srgbClr val="000000"/>
        </a:dk1>
        <a:lt1>
          <a:srgbClr val="FFFFFF"/>
        </a:lt1>
        <a:dk2>
          <a:srgbClr val="009DE0"/>
        </a:dk2>
        <a:lt2>
          <a:srgbClr val="797766"/>
        </a:lt2>
        <a:accent1>
          <a:srgbClr val="D0D0C9"/>
        </a:accent1>
        <a:accent2>
          <a:srgbClr val="5CA551"/>
        </a:accent2>
        <a:accent3>
          <a:srgbClr val="FFFFFF"/>
        </a:accent3>
        <a:accent4>
          <a:srgbClr val="000000"/>
        </a:accent4>
        <a:accent5>
          <a:srgbClr val="E4E4E1"/>
        </a:accent5>
        <a:accent6>
          <a:srgbClr val="539549"/>
        </a:accent6>
        <a:hlink>
          <a:srgbClr val="009DE0"/>
        </a:hlink>
        <a:folHlink>
          <a:srgbClr val="9DD3F5"/>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Blank.potx" id="{D653125C-1E6D-488F-9583-8A27F724BC2E}" vid="{3B480301-3050-4E31-9D61-39A9D7868A6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22395</TotalTime>
  <Words>1484</Words>
  <Application>Microsoft Office PowerPoint</Application>
  <PresentationFormat>Widescreen</PresentationFormat>
  <Paragraphs>149</Paragraphs>
  <Slides>15</Slides>
  <Notes>15</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15</vt:i4>
      </vt:variant>
    </vt:vector>
  </HeadingPairs>
  <TitlesOfParts>
    <vt:vector size="21" baseType="lpstr">
      <vt:lpstr>Arial</vt:lpstr>
      <vt:lpstr>Calibri</vt:lpstr>
      <vt:lpstr>Calibri Light</vt:lpstr>
      <vt:lpstr>Verdana</vt:lpstr>
      <vt:lpstr>Office Theme</vt:lpstr>
      <vt:lpstr>Ramboll Basic template</vt:lpstr>
      <vt:lpstr>Tasks 2E &amp; 2F: Scenario Evaluation &amp; Economic Analysis </vt:lpstr>
      <vt:lpstr>PowerPoint Presentation</vt:lpstr>
      <vt:lpstr>PowerPoint Presentation</vt:lpstr>
      <vt:lpstr>LCOE with out costs of emissions</vt:lpstr>
      <vt:lpstr>PowerPoint Presentation</vt:lpstr>
      <vt:lpstr>PowerPoint Presentation</vt:lpstr>
      <vt:lpstr>PowerPoint Presentation</vt:lpstr>
      <vt:lpstr>Key Takeaways from the Clean Energy Master Planning Process</vt:lpstr>
      <vt:lpstr>Ramboll Recommended Next Steps</vt:lpstr>
      <vt:lpstr>Funding Resouces</vt:lpstr>
      <vt:lpstr>Clean Energy and Power Funding Resources by Bureau</vt:lpstr>
      <vt:lpstr>Breakout of programs  </vt:lpstr>
      <vt:lpstr>Draft Initial BPU Staff Recommendation for Next Steps</vt:lpstr>
      <vt:lpstr>If Funding Commitments are Secured</vt:lpstr>
      <vt:lpstr>If Funding is Not Secured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Kristofor Sellstrom</dc:creator>
  <cp:lastModifiedBy>Kristofor Sellstrom</cp:lastModifiedBy>
  <cp:revision>16</cp:revision>
  <cp:lastPrinted>2024-01-08T21:25:48Z</cp:lastPrinted>
  <dcterms:created xsi:type="dcterms:W3CDTF">2023-12-01T13:08:05Z</dcterms:created>
  <dcterms:modified xsi:type="dcterms:W3CDTF">2024-01-08T21:25:48Z</dcterms:modified>
</cp:coreProperties>
</file>